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119"/>
  </p:notesMasterIdLst>
  <p:sldIdLst>
    <p:sldId id="927" r:id="rId6"/>
    <p:sldId id="256" r:id="rId7"/>
    <p:sldId id="259" r:id="rId8"/>
    <p:sldId id="825" r:id="rId9"/>
    <p:sldId id="827" r:id="rId10"/>
    <p:sldId id="829" r:id="rId11"/>
    <p:sldId id="831" r:id="rId12"/>
    <p:sldId id="933" r:id="rId13"/>
    <p:sldId id="969" r:id="rId14"/>
    <p:sldId id="260" r:id="rId15"/>
    <p:sldId id="833" r:id="rId16"/>
    <p:sldId id="897" r:id="rId17"/>
    <p:sldId id="928" r:id="rId18"/>
    <p:sldId id="896" r:id="rId19"/>
    <p:sldId id="967" r:id="rId20"/>
    <p:sldId id="836" r:id="rId21"/>
    <p:sldId id="921" r:id="rId22"/>
    <p:sldId id="911" r:id="rId23"/>
    <p:sldId id="835" r:id="rId24"/>
    <p:sldId id="914" r:id="rId25"/>
    <p:sldId id="916" r:id="rId26"/>
    <p:sldId id="918" r:id="rId27"/>
    <p:sldId id="919" r:id="rId28"/>
    <p:sldId id="840" r:id="rId29"/>
    <p:sldId id="920" r:id="rId30"/>
    <p:sldId id="839" r:id="rId31"/>
    <p:sldId id="838" r:id="rId32"/>
    <p:sldId id="844" r:id="rId33"/>
    <p:sldId id="845" r:id="rId34"/>
    <p:sldId id="843" r:id="rId35"/>
    <p:sldId id="849" r:id="rId36"/>
    <p:sldId id="848" r:id="rId37"/>
    <p:sldId id="842" r:id="rId38"/>
    <p:sldId id="837" r:id="rId39"/>
    <p:sldId id="847" r:id="rId40"/>
    <p:sldId id="850" r:id="rId41"/>
    <p:sldId id="846" r:id="rId42"/>
    <p:sldId id="923" r:id="rId43"/>
    <p:sldId id="922" r:id="rId44"/>
    <p:sldId id="855" r:id="rId45"/>
    <p:sldId id="924" r:id="rId46"/>
    <p:sldId id="854" r:id="rId47"/>
    <p:sldId id="935" r:id="rId48"/>
    <p:sldId id="888" r:id="rId49"/>
    <p:sldId id="941" r:id="rId50"/>
    <p:sldId id="936" r:id="rId51"/>
    <p:sldId id="937" r:id="rId52"/>
    <p:sldId id="938" r:id="rId53"/>
    <p:sldId id="939" r:id="rId54"/>
    <p:sldId id="940" r:id="rId55"/>
    <p:sldId id="942" r:id="rId56"/>
    <p:sldId id="943" r:id="rId57"/>
    <p:sldId id="944" r:id="rId58"/>
    <p:sldId id="960" r:id="rId59"/>
    <p:sldId id="964" r:id="rId60"/>
    <p:sldId id="945" r:id="rId61"/>
    <p:sldId id="946" r:id="rId62"/>
    <p:sldId id="869" r:id="rId63"/>
    <p:sldId id="947" r:id="rId64"/>
    <p:sldId id="948" r:id="rId65"/>
    <p:sldId id="870" r:id="rId66"/>
    <p:sldId id="949" r:id="rId67"/>
    <p:sldId id="873" r:id="rId68"/>
    <p:sldId id="951" r:id="rId69"/>
    <p:sldId id="952" r:id="rId70"/>
    <p:sldId id="876" r:id="rId71"/>
    <p:sldId id="953" r:id="rId72"/>
    <p:sldId id="879" r:id="rId73"/>
    <p:sldId id="957" r:id="rId74"/>
    <p:sldId id="954" r:id="rId75"/>
    <p:sldId id="959" r:id="rId76"/>
    <p:sldId id="955" r:id="rId77"/>
    <p:sldId id="958" r:id="rId78"/>
    <p:sldId id="881" r:id="rId79"/>
    <p:sldId id="880" r:id="rId80"/>
    <p:sldId id="956" r:id="rId81"/>
    <p:sldId id="884" r:id="rId82"/>
    <p:sldId id="963" r:id="rId83"/>
    <p:sldId id="893" r:id="rId84"/>
    <p:sldId id="892" r:id="rId85"/>
    <p:sldId id="891" r:id="rId86"/>
    <p:sldId id="930" r:id="rId87"/>
    <p:sldId id="929" r:id="rId88"/>
    <p:sldId id="965" r:id="rId89"/>
    <p:sldId id="257" r:id="rId90"/>
    <p:sldId id="906" r:id="rId91"/>
    <p:sldId id="905" r:id="rId92"/>
    <p:sldId id="301" r:id="rId93"/>
    <p:sldId id="332" r:id="rId94"/>
    <p:sldId id="313" r:id="rId95"/>
    <p:sldId id="318" r:id="rId96"/>
    <p:sldId id="373" r:id="rId97"/>
    <p:sldId id="369" r:id="rId98"/>
    <p:sldId id="370" r:id="rId99"/>
    <p:sldId id="374" r:id="rId100"/>
    <p:sldId id="364" r:id="rId101"/>
    <p:sldId id="898" r:id="rId102"/>
    <p:sldId id="961" r:id="rId103"/>
    <p:sldId id="925" r:id="rId104"/>
    <p:sldId id="902" r:id="rId105"/>
    <p:sldId id="901" r:id="rId106"/>
    <p:sldId id="907" r:id="rId107"/>
    <p:sldId id="966" r:id="rId108"/>
    <p:sldId id="931" r:id="rId109"/>
    <p:sldId id="903" r:id="rId110"/>
    <p:sldId id="265" r:id="rId111"/>
    <p:sldId id="932" r:id="rId112"/>
    <p:sldId id="894" r:id="rId113"/>
    <p:sldId id="258" r:id="rId114"/>
    <p:sldId id="263" r:id="rId115"/>
    <p:sldId id="832" r:id="rId116"/>
    <p:sldId id="261" r:id="rId117"/>
    <p:sldId id="962" r:id="rId118"/>
  </p:sldIdLst>
  <p:sldSz cx="12192000" cy="6858000"/>
  <p:notesSz cx="6858000" cy="9144000"/>
  <p:embeddedFontLst>
    <p:embeddedFont>
      <p:font typeface="Georgia" panose="02040502050405020303" pitchFamily="18" charset="0"/>
      <p:regular r:id="rId120"/>
      <p:bold r:id="rId121"/>
      <p:italic r:id="rId122"/>
      <p:boldItalic r:id="rId123"/>
    </p:embeddedFont>
    <p:embeddedFont>
      <p:font typeface="Source Sans Pro" panose="020B0503030403020204" pitchFamily="34" charset="0"/>
      <p:regular r:id="rId124"/>
      <p:bold r:id="rId125"/>
      <p:italic r:id="rId126"/>
      <p:boldItalic r:id="rId127"/>
    </p:embeddedFont>
    <p:embeddedFont>
      <p:font typeface="Tisa Offc Serif Pro" panose="02010504030101020102" pitchFamily="2" charset="0"/>
      <p:regular r:id="rId128"/>
      <p:bold r:id="rId129"/>
      <p:italic r:id="rId130"/>
      <p:boldItalic r:id="rId131"/>
    </p:embeddedFont>
    <p:embeddedFont>
      <p:font typeface="Tisa Sans Pro" panose="020B0604020202020204" charset="0"/>
      <p:regular r:id="rId132"/>
      <p:bold r:id="rId133"/>
      <p:italic r:id="rId134"/>
      <p:boldItalic r:id="rId135"/>
    </p:embeddedFont>
    <p:embeddedFont>
      <p:font typeface="TisaPro-Bold" panose="02010804040101020102" charset="0"/>
      <p:bold r:id="rId1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08B"/>
    <a:srgbClr val="FF33CC"/>
    <a:srgbClr val="FF00FF"/>
    <a:srgbClr val="4638B5"/>
    <a:srgbClr val="0081FF"/>
    <a:srgbClr val="FFF028"/>
    <a:srgbClr val="43DAAF"/>
    <a:srgbClr val="ED2843"/>
    <a:srgbClr val="A8B8BE"/>
    <a:srgbClr val="00D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488572-5448-49A0-99E0-F115060EEB03}" v="46" dt="2025-10-07T22:37:53.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94660"/>
  </p:normalViewPr>
  <p:slideViewPr>
    <p:cSldViewPr snapToGrid="0">
      <p:cViewPr varScale="1">
        <p:scale>
          <a:sx n="59" d="100"/>
          <a:sy n="59" d="100"/>
        </p:scale>
        <p:origin x="1180" y="3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viewProps" Target="view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font" Target="fonts/font4.fntdata"/><Relationship Id="rId128" Type="http://schemas.openxmlformats.org/officeDocument/2006/relationships/font" Target="fonts/font9.fntdata"/><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font" Target="fonts/font15.fntdata"/><Relationship Id="rId139"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font" Target="fonts/font5.fntdata"/><Relationship Id="rId129" Type="http://schemas.openxmlformats.org/officeDocument/2006/relationships/font" Target="fonts/font10.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notesMaster" Target="notesMasters/notesMaster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font" Target="fonts/font11.fntdata"/><Relationship Id="rId135" Type="http://schemas.openxmlformats.org/officeDocument/2006/relationships/font" Target="fonts/font16.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font" Target="fonts/font1.fntdata"/><Relationship Id="rId125" Type="http://schemas.openxmlformats.org/officeDocument/2006/relationships/font" Target="fonts/font6.fntdata"/><Relationship Id="rId141"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12.fntdata"/><Relationship Id="rId136" Type="http://schemas.openxmlformats.org/officeDocument/2006/relationships/font" Target="fonts/font17.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2.fntdata"/><Relationship Id="rId142"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font" Target="fonts/font13.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font" Target="fonts/font8.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font" Target="fonts/font3.fntdata"/><Relationship Id="rId4" Type="http://schemas.openxmlformats.org/officeDocument/2006/relationships/customXml" Target="../customXml/item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14.fntdata"/><Relationship Id="rId16"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dridge, Craig" userId="1b057c8f-6fb8-4005-acbe-5981cf15712d" providerId="ADAL" clId="{3A2AFEA5-8DE1-4F97-824A-E181600CD6A7}"/>
    <pc:docChg chg="custSel addSld delSld modSld sldOrd">
      <pc:chgData name="Aldridge, Craig" userId="1b057c8f-6fb8-4005-acbe-5981cf15712d" providerId="ADAL" clId="{3A2AFEA5-8DE1-4F97-824A-E181600CD6A7}" dt="2025-08-13T15:49:37.158" v="766" actId="2711"/>
      <pc:docMkLst>
        <pc:docMk/>
      </pc:docMkLst>
      <pc:sldChg chg="modSp mod">
        <pc:chgData name="Aldridge, Craig" userId="1b057c8f-6fb8-4005-acbe-5981cf15712d" providerId="ADAL" clId="{3A2AFEA5-8DE1-4F97-824A-E181600CD6A7}" dt="2025-08-13T11:24:11.836" v="74" actId="27636"/>
        <pc:sldMkLst>
          <pc:docMk/>
          <pc:sldMk cId="3626380046" sldId="826"/>
        </pc:sldMkLst>
      </pc:sldChg>
      <pc:sldChg chg="modSp mod">
        <pc:chgData name="Aldridge, Craig" userId="1b057c8f-6fb8-4005-acbe-5981cf15712d" providerId="ADAL" clId="{3A2AFEA5-8DE1-4F97-824A-E181600CD6A7}" dt="2025-08-13T11:24:11.836" v="75" actId="27636"/>
        <pc:sldMkLst>
          <pc:docMk/>
          <pc:sldMk cId="2168520692" sldId="827"/>
        </pc:sldMkLst>
      </pc:sldChg>
      <pc:sldChg chg="modSp mod">
        <pc:chgData name="Aldridge, Craig" userId="1b057c8f-6fb8-4005-acbe-5981cf15712d" providerId="ADAL" clId="{3A2AFEA5-8DE1-4F97-824A-E181600CD6A7}" dt="2025-08-13T11:24:11.853" v="76" actId="27636"/>
        <pc:sldMkLst>
          <pc:docMk/>
          <pc:sldMk cId="3496841830" sldId="828"/>
        </pc:sldMkLst>
      </pc:sldChg>
      <pc:sldChg chg="modSp mod">
        <pc:chgData name="Aldridge, Craig" userId="1b057c8f-6fb8-4005-acbe-5981cf15712d" providerId="ADAL" clId="{3A2AFEA5-8DE1-4F97-824A-E181600CD6A7}" dt="2025-08-13T11:24:11.869" v="77" actId="27636"/>
        <pc:sldMkLst>
          <pc:docMk/>
          <pc:sldMk cId="1310787770" sldId="830"/>
        </pc:sldMkLst>
      </pc:sldChg>
      <pc:sldChg chg="modSp mod">
        <pc:chgData name="Aldridge, Craig" userId="1b057c8f-6fb8-4005-acbe-5981cf15712d" providerId="ADAL" clId="{3A2AFEA5-8DE1-4F97-824A-E181600CD6A7}" dt="2025-08-13T11:24:11.979" v="78" actId="27636"/>
        <pc:sldMkLst>
          <pc:docMk/>
          <pc:sldMk cId="2751193916" sldId="865"/>
        </pc:sldMkLst>
      </pc:sldChg>
      <pc:sldChg chg="add">
        <pc:chgData name="Aldridge, Craig" userId="1b057c8f-6fb8-4005-acbe-5981cf15712d" providerId="ADAL" clId="{3A2AFEA5-8DE1-4F97-824A-E181600CD6A7}" dt="2025-08-13T11:24:11.541" v="69"/>
        <pc:sldMkLst>
          <pc:docMk/>
          <pc:sldMk cId="1075607467" sldId="869"/>
        </pc:sldMkLst>
      </pc:sldChg>
      <pc:sldChg chg="modSp add mod">
        <pc:chgData name="Aldridge, Craig" userId="1b057c8f-6fb8-4005-acbe-5981cf15712d" providerId="ADAL" clId="{3A2AFEA5-8DE1-4F97-824A-E181600CD6A7}" dt="2025-08-13T15:28:16.928" v="715" actId="404"/>
        <pc:sldMkLst>
          <pc:docMk/>
          <pc:sldMk cId="17879456" sldId="870"/>
        </pc:sldMkLst>
      </pc:sldChg>
      <pc:sldChg chg="modSp add mod">
        <pc:chgData name="Aldridge, Craig" userId="1b057c8f-6fb8-4005-acbe-5981cf15712d" providerId="ADAL" clId="{3A2AFEA5-8DE1-4F97-824A-E181600CD6A7}" dt="2025-08-13T15:29:23.845" v="720" actId="2711"/>
        <pc:sldMkLst>
          <pc:docMk/>
          <pc:sldMk cId="1757892422" sldId="873"/>
        </pc:sldMkLst>
      </pc:sldChg>
      <pc:sldChg chg="modSp add mod">
        <pc:chgData name="Aldridge, Craig" userId="1b057c8f-6fb8-4005-acbe-5981cf15712d" providerId="ADAL" clId="{3A2AFEA5-8DE1-4F97-824A-E181600CD6A7}" dt="2025-08-13T15:32:36.244" v="729" actId="2711"/>
        <pc:sldMkLst>
          <pc:docMk/>
          <pc:sldMk cId="1181118066" sldId="876"/>
        </pc:sldMkLst>
      </pc:sldChg>
      <pc:sldChg chg="modSp add mod">
        <pc:chgData name="Aldridge, Craig" userId="1b057c8f-6fb8-4005-acbe-5981cf15712d" providerId="ADAL" clId="{3A2AFEA5-8DE1-4F97-824A-E181600CD6A7}" dt="2025-08-13T12:03:41.122" v="213" actId="20577"/>
        <pc:sldMkLst>
          <pc:docMk/>
          <pc:sldMk cId="969075304" sldId="879"/>
        </pc:sldMkLst>
      </pc:sldChg>
      <pc:sldChg chg="modSp add mod">
        <pc:chgData name="Aldridge, Craig" userId="1b057c8f-6fb8-4005-acbe-5981cf15712d" providerId="ADAL" clId="{3A2AFEA5-8DE1-4F97-824A-E181600CD6A7}" dt="2025-08-13T14:00:18.697" v="284" actId="207"/>
        <pc:sldMkLst>
          <pc:docMk/>
          <pc:sldMk cId="1080102391" sldId="880"/>
        </pc:sldMkLst>
      </pc:sldChg>
      <pc:sldChg chg="modSp add mod">
        <pc:chgData name="Aldridge, Craig" userId="1b057c8f-6fb8-4005-acbe-5981cf15712d" providerId="ADAL" clId="{3A2AFEA5-8DE1-4F97-824A-E181600CD6A7}" dt="2025-08-13T14:01:48.859" v="297" actId="207"/>
        <pc:sldMkLst>
          <pc:docMk/>
          <pc:sldMk cId="3498786146" sldId="881"/>
        </pc:sldMkLst>
      </pc:sldChg>
      <pc:sldChg chg="modSp add mod">
        <pc:chgData name="Aldridge, Craig" userId="1b057c8f-6fb8-4005-acbe-5981cf15712d" providerId="ADAL" clId="{3A2AFEA5-8DE1-4F97-824A-E181600CD6A7}" dt="2025-08-13T15:35:05.115" v="752" actId="1076"/>
        <pc:sldMkLst>
          <pc:docMk/>
          <pc:sldMk cId="538837171" sldId="884"/>
        </pc:sldMkLst>
      </pc:sldChg>
      <pc:sldChg chg="addSp modSp mod">
        <pc:chgData name="Aldridge, Craig" userId="1b057c8f-6fb8-4005-acbe-5981cf15712d" providerId="ADAL" clId="{3A2AFEA5-8DE1-4F97-824A-E181600CD6A7}" dt="2025-08-13T15:42:52.605" v="761" actId="1036"/>
        <pc:sldMkLst>
          <pc:docMk/>
          <pc:sldMk cId="3467746869" sldId="898"/>
        </pc:sldMkLst>
      </pc:sldChg>
      <pc:sldChg chg="del">
        <pc:chgData name="Aldridge, Craig" userId="1b057c8f-6fb8-4005-acbe-5981cf15712d" providerId="ADAL" clId="{3A2AFEA5-8DE1-4F97-824A-E181600CD6A7}" dt="2025-08-13T15:44:43.789" v="764" actId="47"/>
        <pc:sldMkLst>
          <pc:docMk/>
          <pc:sldMk cId="2864973610" sldId="899"/>
        </pc:sldMkLst>
      </pc:sldChg>
      <pc:sldChg chg="modSp mod">
        <pc:chgData name="Aldridge, Craig" userId="1b057c8f-6fb8-4005-acbe-5981cf15712d" providerId="ADAL" clId="{3A2AFEA5-8DE1-4F97-824A-E181600CD6A7}" dt="2025-08-13T15:49:37.158" v="766" actId="2711"/>
        <pc:sldMkLst>
          <pc:docMk/>
          <pc:sldMk cId="1615658756" sldId="902"/>
        </pc:sldMkLst>
      </pc:sldChg>
      <pc:sldChg chg="modSp mod">
        <pc:chgData name="Aldridge, Craig" userId="1b057c8f-6fb8-4005-acbe-5981cf15712d" providerId="ADAL" clId="{3A2AFEA5-8DE1-4F97-824A-E181600CD6A7}" dt="2025-08-13T15:46:58.497" v="765" actId="2711"/>
        <pc:sldMkLst>
          <pc:docMk/>
          <pc:sldMk cId="2386319451" sldId="904"/>
        </pc:sldMkLst>
      </pc:sldChg>
      <pc:sldChg chg="modSp add mod ord">
        <pc:chgData name="Aldridge, Craig" userId="1b057c8f-6fb8-4005-acbe-5981cf15712d" providerId="ADAL" clId="{3A2AFEA5-8DE1-4F97-824A-E181600CD6A7}" dt="2025-08-12T11:02:19.313" v="68"/>
        <pc:sldMkLst>
          <pc:docMk/>
          <pc:sldMk cId="317114589" sldId="934"/>
        </pc:sldMkLst>
      </pc:sldChg>
      <pc:sldChg chg="add">
        <pc:chgData name="Aldridge, Craig" userId="1b057c8f-6fb8-4005-acbe-5981cf15712d" providerId="ADAL" clId="{3A2AFEA5-8DE1-4F97-824A-E181600CD6A7}" dt="2025-08-13T11:24:11.541" v="69"/>
        <pc:sldMkLst>
          <pc:docMk/>
          <pc:sldMk cId="2966072167" sldId="935"/>
        </pc:sldMkLst>
      </pc:sldChg>
      <pc:sldChg chg="modSp add mod">
        <pc:chgData name="Aldridge, Craig" userId="1b057c8f-6fb8-4005-acbe-5981cf15712d" providerId="ADAL" clId="{3A2AFEA5-8DE1-4F97-824A-E181600CD6A7}" dt="2025-08-13T14:11:36.788" v="490" actId="20577"/>
        <pc:sldMkLst>
          <pc:docMk/>
          <pc:sldMk cId="788414664" sldId="936"/>
        </pc:sldMkLst>
      </pc:sldChg>
      <pc:sldChg chg="modSp add mod">
        <pc:chgData name="Aldridge, Craig" userId="1b057c8f-6fb8-4005-acbe-5981cf15712d" providerId="ADAL" clId="{3A2AFEA5-8DE1-4F97-824A-E181600CD6A7}" dt="2025-08-13T14:37:58.386" v="520" actId="20577"/>
        <pc:sldMkLst>
          <pc:docMk/>
          <pc:sldMk cId="3609417358" sldId="937"/>
        </pc:sldMkLst>
      </pc:sldChg>
      <pc:sldChg chg="modSp add mod">
        <pc:chgData name="Aldridge, Craig" userId="1b057c8f-6fb8-4005-acbe-5981cf15712d" providerId="ADAL" clId="{3A2AFEA5-8DE1-4F97-824A-E181600CD6A7}" dt="2025-08-13T14:47:15.313" v="564" actId="20577"/>
        <pc:sldMkLst>
          <pc:docMk/>
          <pc:sldMk cId="4179868301" sldId="938"/>
        </pc:sldMkLst>
      </pc:sldChg>
      <pc:sldChg chg="add">
        <pc:chgData name="Aldridge, Craig" userId="1b057c8f-6fb8-4005-acbe-5981cf15712d" providerId="ADAL" clId="{3A2AFEA5-8DE1-4F97-824A-E181600CD6A7}" dt="2025-08-13T11:24:11.541" v="69"/>
        <pc:sldMkLst>
          <pc:docMk/>
          <pc:sldMk cId="1016372361" sldId="939"/>
        </pc:sldMkLst>
      </pc:sldChg>
      <pc:sldChg chg="add">
        <pc:chgData name="Aldridge, Craig" userId="1b057c8f-6fb8-4005-acbe-5981cf15712d" providerId="ADAL" clId="{3A2AFEA5-8DE1-4F97-824A-E181600CD6A7}" dt="2025-08-13T11:24:11.541" v="69"/>
        <pc:sldMkLst>
          <pc:docMk/>
          <pc:sldMk cId="3781680762" sldId="940"/>
        </pc:sldMkLst>
      </pc:sldChg>
      <pc:sldChg chg="add ord">
        <pc:chgData name="Aldridge, Craig" userId="1b057c8f-6fb8-4005-acbe-5981cf15712d" providerId="ADAL" clId="{3A2AFEA5-8DE1-4F97-824A-E181600CD6A7}" dt="2025-08-13T14:52:42.037" v="596"/>
        <pc:sldMkLst>
          <pc:docMk/>
          <pc:sldMk cId="2432841173" sldId="941"/>
        </pc:sldMkLst>
      </pc:sldChg>
      <pc:sldChg chg="modSp add mod">
        <pc:chgData name="Aldridge, Craig" userId="1b057c8f-6fb8-4005-acbe-5981cf15712d" providerId="ADAL" clId="{3A2AFEA5-8DE1-4F97-824A-E181600CD6A7}" dt="2025-08-13T14:52:16.023" v="594" actId="114"/>
        <pc:sldMkLst>
          <pc:docMk/>
          <pc:sldMk cId="1799440368" sldId="942"/>
        </pc:sldMkLst>
      </pc:sldChg>
      <pc:sldChg chg="add">
        <pc:chgData name="Aldridge, Craig" userId="1b057c8f-6fb8-4005-acbe-5981cf15712d" providerId="ADAL" clId="{3A2AFEA5-8DE1-4F97-824A-E181600CD6A7}" dt="2025-08-13T11:24:11.541" v="69"/>
        <pc:sldMkLst>
          <pc:docMk/>
          <pc:sldMk cId="3281731198" sldId="943"/>
        </pc:sldMkLst>
      </pc:sldChg>
      <pc:sldChg chg="add">
        <pc:chgData name="Aldridge, Craig" userId="1b057c8f-6fb8-4005-acbe-5981cf15712d" providerId="ADAL" clId="{3A2AFEA5-8DE1-4F97-824A-E181600CD6A7}" dt="2025-08-13T11:24:11.541" v="69"/>
        <pc:sldMkLst>
          <pc:docMk/>
          <pc:sldMk cId="2133549959" sldId="944"/>
        </pc:sldMkLst>
      </pc:sldChg>
      <pc:sldChg chg="add">
        <pc:chgData name="Aldridge, Craig" userId="1b057c8f-6fb8-4005-acbe-5981cf15712d" providerId="ADAL" clId="{3A2AFEA5-8DE1-4F97-824A-E181600CD6A7}" dt="2025-08-13T11:24:11.541" v="69"/>
        <pc:sldMkLst>
          <pc:docMk/>
          <pc:sldMk cId="4179050255" sldId="945"/>
        </pc:sldMkLst>
      </pc:sldChg>
      <pc:sldChg chg="add">
        <pc:chgData name="Aldridge, Craig" userId="1b057c8f-6fb8-4005-acbe-5981cf15712d" providerId="ADAL" clId="{3A2AFEA5-8DE1-4F97-824A-E181600CD6A7}" dt="2025-08-13T11:24:11.541" v="69"/>
        <pc:sldMkLst>
          <pc:docMk/>
          <pc:sldMk cId="3449458551" sldId="946"/>
        </pc:sldMkLst>
      </pc:sldChg>
      <pc:sldChg chg="add">
        <pc:chgData name="Aldridge, Craig" userId="1b057c8f-6fb8-4005-acbe-5981cf15712d" providerId="ADAL" clId="{3A2AFEA5-8DE1-4F97-824A-E181600CD6A7}" dt="2025-08-13T11:24:11.541" v="69"/>
        <pc:sldMkLst>
          <pc:docMk/>
          <pc:sldMk cId="3632612488" sldId="947"/>
        </pc:sldMkLst>
      </pc:sldChg>
      <pc:sldChg chg="modSp add mod">
        <pc:chgData name="Aldridge, Craig" userId="1b057c8f-6fb8-4005-acbe-5981cf15712d" providerId="ADAL" clId="{3A2AFEA5-8DE1-4F97-824A-E181600CD6A7}" dt="2025-08-13T15:27:37.681" v="706" actId="27636"/>
        <pc:sldMkLst>
          <pc:docMk/>
          <pc:sldMk cId="2126582451" sldId="948"/>
        </pc:sldMkLst>
      </pc:sldChg>
      <pc:sldChg chg="modSp add mod">
        <pc:chgData name="Aldridge, Craig" userId="1b057c8f-6fb8-4005-acbe-5981cf15712d" providerId="ADAL" clId="{3A2AFEA5-8DE1-4F97-824A-E181600CD6A7}" dt="2025-08-13T15:28:44.942" v="716" actId="2711"/>
        <pc:sldMkLst>
          <pc:docMk/>
          <pc:sldMk cId="928302570" sldId="949"/>
        </pc:sldMkLst>
      </pc:sldChg>
      <pc:sldChg chg="modSp add del mod">
        <pc:chgData name="Aldridge, Craig" userId="1b057c8f-6fb8-4005-acbe-5981cf15712d" providerId="ADAL" clId="{3A2AFEA5-8DE1-4F97-824A-E181600CD6A7}" dt="2025-08-13T15:29:09.976" v="719" actId="2696"/>
        <pc:sldMkLst>
          <pc:docMk/>
          <pc:sldMk cId="2073129916" sldId="950"/>
        </pc:sldMkLst>
      </pc:sldChg>
      <pc:sldChg chg="modSp add mod">
        <pc:chgData name="Aldridge, Craig" userId="1b057c8f-6fb8-4005-acbe-5981cf15712d" providerId="ADAL" clId="{3A2AFEA5-8DE1-4F97-824A-E181600CD6A7}" dt="2025-08-13T15:29:44.454" v="721" actId="2711"/>
        <pc:sldMkLst>
          <pc:docMk/>
          <pc:sldMk cId="4137703060" sldId="951"/>
        </pc:sldMkLst>
      </pc:sldChg>
      <pc:sldChg chg="modSp add mod">
        <pc:chgData name="Aldridge, Craig" userId="1b057c8f-6fb8-4005-acbe-5981cf15712d" providerId="ADAL" clId="{3A2AFEA5-8DE1-4F97-824A-E181600CD6A7}" dt="2025-08-13T15:32:24.565" v="728" actId="113"/>
        <pc:sldMkLst>
          <pc:docMk/>
          <pc:sldMk cId="204690997" sldId="952"/>
        </pc:sldMkLst>
      </pc:sldChg>
      <pc:sldChg chg="modSp add mod">
        <pc:chgData name="Aldridge, Craig" userId="1b057c8f-6fb8-4005-acbe-5981cf15712d" providerId="ADAL" clId="{3A2AFEA5-8DE1-4F97-824A-E181600CD6A7}" dt="2025-08-13T15:33:51.545" v="731" actId="2711"/>
        <pc:sldMkLst>
          <pc:docMk/>
          <pc:sldMk cId="2110102716" sldId="953"/>
        </pc:sldMkLst>
      </pc:sldChg>
      <pc:sldChg chg="modSp add mod">
        <pc:chgData name="Aldridge, Craig" userId="1b057c8f-6fb8-4005-acbe-5981cf15712d" providerId="ADAL" clId="{3A2AFEA5-8DE1-4F97-824A-E181600CD6A7}" dt="2025-08-13T14:09:31.958" v="409" actId="20577"/>
        <pc:sldMkLst>
          <pc:docMk/>
          <pc:sldMk cId="3153933529" sldId="954"/>
        </pc:sldMkLst>
      </pc:sldChg>
      <pc:sldChg chg="modSp add mod">
        <pc:chgData name="Aldridge, Craig" userId="1b057c8f-6fb8-4005-acbe-5981cf15712d" providerId="ADAL" clId="{3A2AFEA5-8DE1-4F97-824A-E181600CD6A7}" dt="2025-08-13T15:33:37.084" v="730" actId="207"/>
        <pc:sldMkLst>
          <pc:docMk/>
          <pc:sldMk cId="2259471624" sldId="955"/>
        </pc:sldMkLst>
      </pc:sldChg>
      <pc:sldChg chg="modSp add mod">
        <pc:chgData name="Aldridge, Craig" userId="1b057c8f-6fb8-4005-acbe-5981cf15712d" providerId="ADAL" clId="{3A2AFEA5-8DE1-4F97-824A-E181600CD6A7}" dt="2025-08-13T13:59:42.730" v="282" actId="12"/>
        <pc:sldMkLst>
          <pc:docMk/>
          <pc:sldMk cId="2206995753" sldId="956"/>
        </pc:sldMkLst>
      </pc:sldChg>
      <pc:sldChg chg="add">
        <pc:chgData name="Aldridge, Craig" userId="1b057c8f-6fb8-4005-acbe-5981cf15712d" providerId="ADAL" clId="{3A2AFEA5-8DE1-4F97-824A-E181600CD6A7}" dt="2025-08-13T11:58:00.062" v="141" actId="2890"/>
        <pc:sldMkLst>
          <pc:docMk/>
          <pc:sldMk cId="2134999372" sldId="957"/>
        </pc:sldMkLst>
      </pc:sldChg>
      <pc:sldChg chg="modSp add mod">
        <pc:chgData name="Aldridge, Craig" userId="1b057c8f-6fb8-4005-acbe-5981cf15712d" providerId="ADAL" clId="{3A2AFEA5-8DE1-4F97-824A-E181600CD6A7}" dt="2025-08-13T14:08:43.033" v="379" actId="207"/>
        <pc:sldMkLst>
          <pc:docMk/>
          <pc:sldMk cId="136031268" sldId="958"/>
        </pc:sldMkLst>
      </pc:sldChg>
      <pc:sldChg chg="modSp add mod">
        <pc:chgData name="Aldridge, Craig" userId="1b057c8f-6fb8-4005-acbe-5981cf15712d" providerId="ADAL" clId="{3A2AFEA5-8DE1-4F97-824A-E181600CD6A7}" dt="2025-08-13T14:11:22.080" v="489" actId="20577"/>
        <pc:sldMkLst>
          <pc:docMk/>
          <pc:sldMk cId="1294353597" sldId="959"/>
        </pc:sldMkLst>
      </pc:sldChg>
      <pc:sldChg chg="addSp delSp modSp add mod">
        <pc:chgData name="Aldridge, Craig" userId="1b057c8f-6fb8-4005-acbe-5981cf15712d" providerId="ADAL" clId="{3A2AFEA5-8DE1-4F97-824A-E181600CD6A7}" dt="2025-08-13T15:26:26.948" v="700" actId="1076"/>
        <pc:sldMkLst>
          <pc:docMk/>
          <pc:sldMk cId="1668826854" sldId="960"/>
        </pc:sldMkLst>
      </pc:sldChg>
      <pc:sldChg chg="addSp modSp add">
        <pc:chgData name="Aldridge, Craig" userId="1b057c8f-6fb8-4005-acbe-5981cf15712d" providerId="ADAL" clId="{3A2AFEA5-8DE1-4F97-824A-E181600CD6A7}" dt="2025-08-13T15:44:38.190" v="763"/>
        <pc:sldMkLst>
          <pc:docMk/>
          <pc:sldMk cId="3856963120" sldId="961"/>
        </pc:sldMkLst>
      </pc:sldChg>
    </pc:docChg>
  </pc:docChgLst>
  <pc:docChgLst>
    <pc:chgData name="Aldridge, Craig" userId="1b057c8f-6fb8-4005-acbe-5981cf15712d" providerId="ADAL" clId="{B5488572-5448-49A0-99E0-F115060EEB03}"/>
    <pc:docChg chg="undo custSel addSld delSld modSld sldOrd">
      <pc:chgData name="Aldridge, Craig" userId="1b057c8f-6fb8-4005-acbe-5981cf15712d" providerId="ADAL" clId="{B5488572-5448-49A0-99E0-F115060EEB03}" dt="2025-10-08T16:09:00.021" v="1425" actId="47"/>
      <pc:docMkLst>
        <pc:docMk/>
      </pc:docMkLst>
      <pc:sldChg chg="ord">
        <pc:chgData name="Aldridge, Craig" userId="1b057c8f-6fb8-4005-acbe-5981cf15712d" providerId="ADAL" clId="{B5488572-5448-49A0-99E0-F115060EEB03}" dt="2025-09-01T14:51:59.325" v="479"/>
        <pc:sldMkLst>
          <pc:docMk/>
          <pc:sldMk cId="2412422171" sldId="257"/>
        </pc:sldMkLst>
      </pc:sldChg>
      <pc:sldChg chg="addSp delSp modSp mod">
        <pc:chgData name="Aldridge, Craig" userId="1b057c8f-6fb8-4005-acbe-5981cf15712d" providerId="ADAL" clId="{B5488572-5448-49A0-99E0-F115060EEB03}" dt="2025-09-01T13:38:25.084" v="21" actId="1076"/>
        <pc:sldMkLst>
          <pc:docMk/>
          <pc:sldMk cId="1363451495" sldId="259"/>
        </pc:sldMkLst>
      </pc:sldChg>
      <pc:sldChg chg="addSp delSp modSp del mod ord">
        <pc:chgData name="Aldridge, Craig" userId="1b057c8f-6fb8-4005-acbe-5981cf15712d" providerId="ADAL" clId="{B5488572-5448-49A0-99E0-F115060EEB03}" dt="2025-09-01T14:25:38.143" v="247" actId="47"/>
        <pc:sldMkLst>
          <pc:docMk/>
          <pc:sldMk cId="3597993056" sldId="262"/>
        </pc:sldMkLst>
      </pc:sldChg>
      <pc:sldChg chg="addSp modSp mod ord">
        <pc:chgData name="Aldridge, Craig" userId="1b057c8f-6fb8-4005-acbe-5981cf15712d" providerId="ADAL" clId="{B5488572-5448-49A0-99E0-F115060EEB03}" dt="2025-09-16T15:20:37.250" v="1158"/>
        <pc:sldMkLst>
          <pc:docMk/>
          <pc:sldMk cId="3171889167" sldId="265"/>
        </pc:sldMkLst>
        <pc:spChg chg="add mod">
          <ac:chgData name="Aldridge, Craig" userId="1b057c8f-6fb8-4005-acbe-5981cf15712d" providerId="ADAL" clId="{B5488572-5448-49A0-99E0-F115060EEB03}" dt="2025-09-16T15:15:39.475" v="1116" actId="20577"/>
          <ac:spMkLst>
            <pc:docMk/>
            <pc:sldMk cId="3171889167" sldId="265"/>
            <ac:spMk id="7" creationId="{98475A92-37C8-D16D-D1D8-78E67618E4EE}"/>
          </ac:spMkLst>
        </pc:spChg>
      </pc:sldChg>
      <pc:sldChg chg="add">
        <pc:chgData name="Aldridge, Craig" userId="1b057c8f-6fb8-4005-acbe-5981cf15712d" providerId="ADAL" clId="{B5488572-5448-49A0-99E0-F115060EEB03}" dt="2025-10-07T16:30:37.677" v="1223"/>
        <pc:sldMkLst>
          <pc:docMk/>
          <pc:sldMk cId="2565519677" sldId="301"/>
        </pc:sldMkLst>
      </pc:sldChg>
      <pc:sldChg chg="add del">
        <pc:chgData name="Aldridge, Craig" userId="1b057c8f-6fb8-4005-acbe-5981cf15712d" providerId="ADAL" clId="{B5488572-5448-49A0-99E0-F115060EEB03}" dt="2025-10-07T21:29:31.046" v="1291" actId="47"/>
        <pc:sldMkLst>
          <pc:docMk/>
          <pc:sldMk cId="868249693" sldId="309"/>
        </pc:sldMkLst>
      </pc:sldChg>
      <pc:sldChg chg="modSp add mod setBg">
        <pc:chgData name="Aldridge, Craig" userId="1b057c8f-6fb8-4005-acbe-5981cf15712d" providerId="ADAL" clId="{B5488572-5448-49A0-99E0-F115060EEB03}" dt="2025-10-07T21:59:40.011" v="1327" actId="255"/>
        <pc:sldMkLst>
          <pc:docMk/>
          <pc:sldMk cId="3733841730" sldId="313"/>
        </pc:sldMkLst>
        <pc:spChg chg="mod">
          <ac:chgData name="Aldridge, Craig" userId="1b057c8f-6fb8-4005-acbe-5981cf15712d" providerId="ADAL" clId="{B5488572-5448-49A0-99E0-F115060EEB03}" dt="2025-10-07T21:59:40.011" v="1327" actId="255"/>
          <ac:spMkLst>
            <pc:docMk/>
            <pc:sldMk cId="3733841730" sldId="313"/>
            <ac:spMk id="3" creationId="{0B4B09DF-6BBE-58F6-7334-A17A57288305}"/>
          </ac:spMkLst>
        </pc:spChg>
      </pc:sldChg>
      <pc:sldChg chg="modSp add mod setBg">
        <pc:chgData name="Aldridge, Craig" userId="1b057c8f-6fb8-4005-acbe-5981cf15712d" providerId="ADAL" clId="{B5488572-5448-49A0-99E0-F115060EEB03}" dt="2025-10-07T21:59:49.155" v="1328" actId="255"/>
        <pc:sldMkLst>
          <pc:docMk/>
          <pc:sldMk cId="1626719480" sldId="318"/>
        </pc:sldMkLst>
        <pc:spChg chg="mod">
          <ac:chgData name="Aldridge, Craig" userId="1b057c8f-6fb8-4005-acbe-5981cf15712d" providerId="ADAL" clId="{B5488572-5448-49A0-99E0-F115060EEB03}" dt="2025-10-07T21:59:49.155" v="1328" actId="255"/>
          <ac:spMkLst>
            <pc:docMk/>
            <pc:sldMk cId="1626719480" sldId="318"/>
            <ac:spMk id="3" creationId="{D0F06204-21D0-5F0A-C99D-517ACFBA201C}"/>
          </ac:spMkLst>
        </pc:spChg>
      </pc:sldChg>
      <pc:sldChg chg="modSp add mod setBg">
        <pc:chgData name="Aldridge, Craig" userId="1b057c8f-6fb8-4005-acbe-5981cf15712d" providerId="ADAL" clId="{B5488572-5448-49A0-99E0-F115060EEB03}" dt="2025-10-07T21:59:29.129" v="1326" actId="255"/>
        <pc:sldMkLst>
          <pc:docMk/>
          <pc:sldMk cId="3095125220" sldId="332"/>
        </pc:sldMkLst>
        <pc:spChg chg="mod">
          <ac:chgData name="Aldridge, Craig" userId="1b057c8f-6fb8-4005-acbe-5981cf15712d" providerId="ADAL" clId="{B5488572-5448-49A0-99E0-F115060EEB03}" dt="2025-10-07T21:59:29.129" v="1326" actId="255"/>
          <ac:spMkLst>
            <pc:docMk/>
            <pc:sldMk cId="3095125220" sldId="332"/>
            <ac:spMk id="3" creationId="{B41B382F-B667-BFDE-0C26-39BC21E8A6F8}"/>
          </ac:spMkLst>
        </pc:spChg>
      </pc:sldChg>
      <pc:sldChg chg="modSp add mod ord setBg">
        <pc:chgData name="Aldridge, Craig" userId="1b057c8f-6fb8-4005-acbe-5981cf15712d" providerId="ADAL" clId="{B5488572-5448-49A0-99E0-F115060EEB03}" dt="2025-10-07T22:09:04.650" v="1368"/>
        <pc:sldMkLst>
          <pc:docMk/>
          <pc:sldMk cId="1424475212" sldId="364"/>
        </pc:sldMkLst>
        <pc:spChg chg="mod">
          <ac:chgData name="Aldridge, Craig" userId="1b057c8f-6fb8-4005-acbe-5981cf15712d" providerId="ADAL" clId="{B5488572-5448-49A0-99E0-F115060EEB03}" dt="2025-10-07T22:05:18.117" v="1362" actId="255"/>
          <ac:spMkLst>
            <pc:docMk/>
            <pc:sldMk cId="1424475212" sldId="364"/>
            <ac:spMk id="3" creationId="{252BD4E1-67FE-36A7-675E-B35B0C977DAD}"/>
          </ac:spMkLst>
        </pc:spChg>
      </pc:sldChg>
      <pc:sldChg chg="modSp add mod setBg">
        <pc:chgData name="Aldridge, Craig" userId="1b057c8f-6fb8-4005-acbe-5981cf15712d" providerId="ADAL" clId="{B5488572-5448-49A0-99E0-F115060EEB03}" dt="2025-10-07T22:03:25.572" v="1357" actId="207"/>
        <pc:sldMkLst>
          <pc:docMk/>
          <pc:sldMk cId="3505769089" sldId="369"/>
        </pc:sldMkLst>
        <pc:spChg chg="mod">
          <ac:chgData name="Aldridge, Craig" userId="1b057c8f-6fb8-4005-acbe-5981cf15712d" providerId="ADAL" clId="{B5488572-5448-49A0-99E0-F115060EEB03}" dt="2025-10-07T22:03:25.572" v="1357" actId="207"/>
          <ac:spMkLst>
            <pc:docMk/>
            <pc:sldMk cId="3505769089" sldId="369"/>
            <ac:spMk id="3" creationId="{BB97B4AB-B7FF-0A5D-4168-24CEE4EAE071}"/>
          </ac:spMkLst>
        </pc:spChg>
      </pc:sldChg>
      <pc:sldChg chg="modSp add del mod setBg">
        <pc:chgData name="Aldridge, Craig" userId="1b057c8f-6fb8-4005-acbe-5981cf15712d" providerId="ADAL" clId="{B5488572-5448-49A0-99E0-F115060EEB03}" dt="2025-10-07T22:02:03.168" v="1354" actId="20577"/>
        <pc:sldMkLst>
          <pc:docMk/>
          <pc:sldMk cId="210182313" sldId="370"/>
        </pc:sldMkLst>
        <pc:spChg chg="mod">
          <ac:chgData name="Aldridge, Craig" userId="1b057c8f-6fb8-4005-acbe-5981cf15712d" providerId="ADAL" clId="{B5488572-5448-49A0-99E0-F115060EEB03}" dt="2025-10-07T22:02:03.168" v="1354" actId="20577"/>
          <ac:spMkLst>
            <pc:docMk/>
            <pc:sldMk cId="210182313" sldId="370"/>
            <ac:spMk id="3" creationId="{E85E8FF6-C06F-3A0A-A07C-347C8C157B8F}"/>
          </ac:spMkLst>
        </pc:spChg>
      </pc:sldChg>
      <pc:sldChg chg="add del setBg">
        <pc:chgData name="Aldridge, Craig" userId="1b057c8f-6fb8-4005-acbe-5981cf15712d" providerId="ADAL" clId="{B5488572-5448-49A0-99E0-F115060EEB03}" dt="2025-10-07T21:59:05.107" v="1324" actId="47"/>
        <pc:sldMkLst>
          <pc:docMk/>
          <pc:sldMk cId="4245396375" sldId="371"/>
        </pc:sldMkLst>
      </pc:sldChg>
      <pc:sldChg chg="add del setBg">
        <pc:chgData name="Aldridge, Craig" userId="1b057c8f-6fb8-4005-acbe-5981cf15712d" providerId="ADAL" clId="{B5488572-5448-49A0-99E0-F115060EEB03}" dt="2025-10-07T21:59:06.701" v="1325" actId="47"/>
        <pc:sldMkLst>
          <pc:docMk/>
          <pc:sldMk cId="168758920" sldId="372"/>
        </pc:sldMkLst>
      </pc:sldChg>
      <pc:sldChg chg="modSp add mod setBg">
        <pc:chgData name="Aldridge, Craig" userId="1b057c8f-6fb8-4005-acbe-5981cf15712d" providerId="ADAL" clId="{B5488572-5448-49A0-99E0-F115060EEB03}" dt="2025-10-07T22:00:11.273" v="1329" actId="255"/>
        <pc:sldMkLst>
          <pc:docMk/>
          <pc:sldMk cId="1252780909" sldId="373"/>
        </pc:sldMkLst>
        <pc:spChg chg="mod">
          <ac:chgData name="Aldridge, Craig" userId="1b057c8f-6fb8-4005-acbe-5981cf15712d" providerId="ADAL" clId="{B5488572-5448-49A0-99E0-F115060EEB03}" dt="2025-10-07T22:00:11.273" v="1329" actId="255"/>
          <ac:spMkLst>
            <pc:docMk/>
            <pc:sldMk cId="1252780909" sldId="373"/>
            <ac:spMk id="3" creationId="{B386CDDD-501E-C704-EB33-AB8B1B03987D}"/>
          </ac:spMkLst>
        </pc:spChg>
      </pc:sldChg>
      <pc:sldChg chg="addSp delSp modSp add del mod setBg">
        <pc:chgData name="Aldridge, Craig" userId="1b057c8f-6fb8-4005-acbe-5981cf15712d" providerId="ADAL" clId="{B5488572-5448-49A0-99E0-F115060EEB03}" dt="2025-10-07T21:58:30.696" v="1323" actId="1076"/>
        <pc:sldMkLst>
          <pc:docMk/>
          <pc:sldMk cId="875337092" sldId="374"/>
        </pc:sldMkLst>
        <pc:spChg chg="mod">
          <ac:chgData name="Aldridge, Craig" userId="1b057c8f-6fb8-4005-acbe-5981cf15712d" providerId="ADAL" clId="{B5488572-5448-49A0-99E0-F115060EEB03}" dt="2025-10-07T21:56:57.377" v="1311" actId="20577"/>
          <ac:spMkLst>
            <pc:docMk/>
            <pc:sldMk cId="875337092" sldId="374"/>
            <ac:spMk id="2" creationId="{A5A6C177-2385-4BFB-B7A6-8580F5016F99}"/>
          </ac:spMkLst>
        </pc:spChg>
        <pc:spChg chg="mod">
          <ac:chgData name="Aldridge, Craig" userId="1b057c8f-6fb8-4005-acbe-5981cf15712d" providerId="ADAL" clId="{B5488572-5448-49A0-99E0-F115060EEB03}" dt="2025-10-07T21:55:49.079" v="1293" actId="1076"/>
          <ac:spMkLst>
            <pc:docMk/>
            <pc:sldMk cId="875337092" sldId="374"/>
            <ac:spMk id="3" creationId="{AEB48506-C3FD-77FA-F9C1-526A014C1367}"/>
          </ac:spMkLst>
        </pc:spChg>
        <pc:spChg chg="add mod">
          <ac:chgData name="Aldridge, Craig" userId="1b057c8f-6fb8-4005-acbe-5981cf15712d" providerId="ADAL" clId="{B5488572-5448-49A0-99E0-F115060EEB03}" dt="2025-10-07T21:56:12.265" v="1296" actId="14100"/>
          <ac:spMkLst>
            <pc:docMk/>
            <pc:sldMk cId="875337092" sldId="374"/>
            <ac:spMk id="4" creationId="{6616BF12-2837-10D1-F8FF-4AD575EC1B0D}"/>
          </ac:spMkLst>
        </pc:spChg>
        <pc:spChg chg="add mod">
          <ac:chgData name="Aldridge, Craig" userId="1b057c8f-6fb8-4005-acbe-5981cf15712d" providerId="ADAL" clId="{B5488572-5448-49A0-99E0-F115060EEB03}" dt="2025-10-07T21:56:53.127" v="1309" actId="20577"/>
          <ac:spMkLst>
            <pc:docMk/>
            <pc:sldMk cId="875337092" sldId="374"/>
            <ac:spMk id="5" creationId="{C8A894B5-ABFF-C986-7C6D-5FBB6F1DEBB6}"/>
          </ac:spMkLst>
        </pc:spChg>
        <pc:spChg chg="add mod">
          <ac:chgData name="Aldridge, Craig" userId="1b057c8f-6fb8-4005-acbe-5981cf15712d" providerId="ADAL" clId="{B5488572-5448-49A0-99E0-F115060EEB03}" dt="2025-10-07T21:56:47.882" v="1307" actId="20577"/>
          <ac:spMkLst>
            <pc:docMk/>
            <pc:sldMk cId="875337092" sldId="374"/>
            <ac:spMk id="6" creationId="{CCC70B63-3A57-8150-8BE5-83994DD6ACDA}"/>
          </ac:spMkLst>
        </pc:spChg>
        <pc:spChg chg="add mod">
          <ac:chgData name="Aldridge, Craig" userId="1b057c8f-6fb8-4005-acbe-5981cf15712d" providerId="ADAL" clId="{B5488572-5448-49A0-99E0-F115060EEB03}" dt="2025-10-07T21:57:18.787" v="1315" actId="1076"/>
          <ac:spMkLst>
            <pc:docMk/>
            <pc:sldMk cId="875337092" sldId="374"/>
            <ac:spMk id="7" creationId="{D8A3E56A-0002-FC24-BBDC-EFA55FD79A18}"/>
          </ac:spMkLst>
        </pc:spChg>
        <pc:cxnChg chg="add del mod">
          <ac:chgData name="Aldridge, Craig" userId="1b057c8f-6fb8-4005-acbe-5981cf15712d" providerId="ADAL" clId="{B5488572-5448-49A0-99E0-F115060EEB03}" dt="2025-10-07T21:58:03.079" v="1320" actId="478"/>
          <ac:cxnSpMkLst>
            <pc:docMk/>
            <pc:sldMk cId="875337092" sldId="374"/>
            <ac:cxnSpMk id="9" creationId="{60096711-5A83-9A12-7C63-76630DBF42B8}"/>
          </ac:cxnSpMkLst>
        </pc:cxnChg>
        <pc:cxnChg chg="add">
          <ac:chgData name="Aldridge, Craig" userId="1b057c8f-6fb8-4005-acbe-5981cf15712d" providerId="ADAL" clId="{B5488572-5448-49A0-99E0-F115060EEB03}" dt="2025-10-07T21:58:16.278" v="1321" actId="11529"/>
          <ac:cxnSpMkLst>
            <pc:docMk/>
            <pc:sldMk cId="875337092" sldId="374"/>
            <ac:cxnSpMk id="13" creationId="{FBECFE6F-849C-0FD2-03E2-75713056C8EE}"/>
          </ac:cxnSpMkLst>
        </pc:cxnChg>
        <pc:cxnChg chg="add mod">
          <ac:chgData name="Aldridge, Craig" userId="1b057c8f-6fb8-4005-acbe-5981cf15712d" providerId="ADAL" clId="{B5488572-5448-49A0-99E0-F115060EEB03}" dt="2025-10-07T21:58:30.696" v="1323" actId="1076"/>
          <ac:cxnSpMkLst>
            <pc:docMk/>
            <pc:sldMk cId="875337092" sldId="374"/>
            <ac:cxnSpMk id="14" creationId="{7BB75E45-E67B-AF4A-3A68-64D487281C91}"/>
          </ac:cxnSpMkLst>
        </pc:cxnChg>
      </pc:sldChg>
      <pc:sldChg chg="modSp del mod">
        <pc:chgData name="Aldridge, Craig" userId="1b057c8f-6fb8-4005-acbe-5981cf15712d" providerId="ADAL" clId="{B5488572-5448-49A0-99E0-F115060EEB03}" dt="2025-10-07T20:38:11.272" v="1248" actId="47"/>
        <pc:sldMkLst>
          <pc:docMk/>
          <pc:sldMk cId="3626380046" sldId="826"/>
        </pc:sldMkLst>
        <pc:spChg chg="mod">
          <ac:chgData name="Aldridge, Craig" userId="1b057c8f-6fb8-4005-acbe-5981cf15712d" providerId="ADAL" clId="{B5488572-5448-49A0-99E0-F115060EEB03}" dt="2025-10-07T16:29:53.963" v="1219" actId="27636"/>
          <ac:spMkLst>
            <pc:docMk/>
            <pc:sldMk cId="3626380046" sldId="826"/>
            <ac:spMk id="44054" creationId="{B49073B2-B2AB-50A9-50AC-F0F0A3110E8E}"/>
          </ac:spMkLst>
        </pc:spChg>
      </pc:sldChg>
      <pc:sldChg chg="modSp mod">
        <pc:chgData name="Aldridge, Craig" userId="1b057c8f-6fb8-4005-acbe-5981cf15712d" providerId="ADAL" clId="{B5488572-5448-49A0-99E0-F115060EEB03}" dt="2025-10-07T16:29:53.969" v="1220" actId="27636"/>
        <pc:sldMkLst>
          <pc:docMk/>
          <pc:sldMk cId="2168520692" sldId="827"/>
        </pc:sldMkLst>
        <pc:spChg chg="mod">
          <ac:chgData name="Aldridge, Craig" userId="1b057c8f-6fb8-4005-acbe-5981cf15712d" providerId="ADAL" clId="{B5488572-5448-49A0-99E0-F115060EEB03}" dt="2025-10-07T16:29:53.969" v="1220" actId="27636"/>
          <ac:spMkLst>
            <pc:docMk/>
            <pc:sldMk cId="2168520692" sldId="827"/>
            <ac:spMk id="75" creationId="{A1DD6BAD-E7BE-2227-274A-E25ACFA47B55}"/>
          </ac:spMkLst>
        </pc:spChg>
      </pc:sldChg>
      <pc:sldChg chg="modSp del mod">
        <pc:chgData name="Aldridge, Craig" userId="1b057c8f-6fb8-4005-acbe-5981cf15712d" providerId="ADAL" clId="{B5488572-5448-49A0-99E0-F115060EEB03}" dt="2025-10-07T20:36:09.151" v="1247" actId="47"/>
        <pc:sldMkLst>
          <pc:docMk/>
          <pc:sldMk cId="3496841830" sldId="828"/>
        </pc:sldMkLst>
        <pc:spChg chg="mod">
          <ac:chgData name="Aldridge, Craig" userId="1b057c8f-6fb8-4005-acbe-5981cf15712d" providerId="ADAL" clId="{B5488572-5448-49A0-99E0-F115060EEB03}" dt="2025-10-07T16:29:53.973" v="1221" actId="27636"/>
          <ac:spMkLst>
            <pc:docMk/>
            <pc:sldMk cId="3496841830" sldId="828"/>
            <ac:spMk id="4" creationId="{00000000-0000-0000-0000-000000000000}"/>
          </ac:spMkLst>
        </pc:spChg>
      </pc:sldChg>
      <pc:sldChg chg="modSp del mod">
        <pc:chgData name="Aldridge, Craig" userId="1b057c8f-6fb8-4005-acbe-5981cf15712d" providerId="ADAL" clId="{B5488572-5448-49A0-99E0-F115060EEB03}" dt="2025-10-07T20:36:04.402" v="1246" actId="47"/>
        <pc:sldMkLst>
          <pc:docMk/>
          <pc:sldMk cId="1310787770" sldId="830"/>
        </pc:sldMkLst>
        <pc:spChg chg="mod">
          <ac:chgData name="Aldridge, Craig" userId="1b057c8f-6fb8-4005-acbe-5981cf15712d" providerId="ADAL" clId="{B5488572-5448-49A0-99E0-F115060EEB03}" dt="2025-10-07T16:29:53.980" v="1222" actId="27636"/>
          <ac:spMkLst>
            <pc:docMk/>
            <pc:sldMk cId="1310787770" sldId="830"/>
            <ac:spMk id="47120" creationId="{367C8005-F2B8-2BBA-4480-659B25AED990}"/>
          </ac:spMkLst>
        </pc:spChg>
      </pc:sldChg>
      <pc:sldChg chg="modSp mod">
        <pc:chgData name="Aldridge, Craig" userId="1b057c8f-6fb8-4005-acbe-5981cf15712d" providerId="ADAL" clId="{B5488572-5448-49A0-99E0-F115060EEB03}" dt="2025-09-01T15:00:49.859" v="532" actId="20577"/>
        <pc:sldMkLst>
          <pc:docMk/>
          <pc:sldMk cId="80986646" sldId="831"/>
        </pc:sldMkLst>
      </pc:sldChg>
      <pc:sldChg chg="del">
        <pc:chgData name="Aldridge, Craig" userId="1b057c8f-6fb8-4005-acbe-5981cf15712d" providerId="ADAL" clId="{B5488572-5448-49A0-99E0-F115060EEB03}" dt="2025-09-01T14:18:18.920" v="82" actId="47"/>
        <pc:sldMkLst>
          <pc:docMk/>
          <pc:sldMk cId="2984593928" sldId="841"/>
        </pc:sldMkLst>
      </pc:sldChg>
      <pc:sldChg chg="modSp mod modNotesTx">
        <pc:chgData name="Aldridge, Craig" userId="1b057c8f-6fb8-4005-acbe-5981cf15712d" providerId="ADAL" clId="{B5488572-5448-49A0-99E0-F115060EEB03}" dt="2025-09-16T14:05:24.628" v="856" actId="20577"/>
        <pc:sldMkLst>
          <pc:docMk/>
          <pc:sldMk cId="1577271036" sldId="846"/>
        </pc:sldMkLst>
        <pc:spChg chg="mod">
          <ac:chgData name="Aldridge, Craig" userId="1b057c8f-6fb8-4005-acbe-5981cf15712d" providerId="ADAL" clId="{B5488572-5448-49A0-99E0-F115060EEB03}" dt="2025-09-16T14:04:47.842" v="814" actId="20577"/>
          <ac:spMkLst>
            <pc:docMk/>
            <pc:sldMk cId="1577271036" sldId="846"/>
            <ac:spMk id="2" creationId="{4C6B3331-ACF3-E5CE-0923-13CC7F2A5E66}"/>
          </ac:spMkLst>
        </pc:spChg>
        <pc:spChg chg="mod">
          <ac:chgData name="Aldridge, Craig" userId="1b057c8f-6fb8-4005-acbe-5981cf15712d" providerId="ADAL" clId="{B5488572-5448-49A0-99E0-F115060EEB03}" dt="2025-09-16T14:03:31.725" v="783" actId="27636"/>
          <ac:spMkLst>
            <pc:docMk/>
            <pc:sldMk cId="1577271036" sldId="846"/>
            <ac:spMk id="3" creationId="{4CBEAC64-209C-819F-7910-B9BE8631DE39}"/>
          </ac:spMkLst>
        </pc:spChg>
      </pc:sldChg>
      <pc:sldChg chg="del">
        <pc:chgData name="Aldridge, Craig" userId="1b057c8f-6fb8-4005-acbe-5981cf15712d" providerId="ADAL" clId="{B5488572-5448-49A0-99E0-F115060EEB03}" dt="2025-09-01T14:18:17.404" v="81" actId="47"/>
        <pc:sldMkLst>
          <pc:docMk/>
          <pc:sldMk cId="2292899052" sldId="852"/>
        </pc:sldMkLst>
      </pc:sldChg>
      <pc:sldChg chg="del">
        <pc:chgData name="Aldridge, Craig" userId="1b057c8f-6fb8-4005-acbe-5981cf15712d" providerId="ADAL" clId="{B5488572-5448-49A0-99E0-F115060EEB03}" dt="2025-09-01T14:18:15.153" v="80" actId="47"/>
        <pc:sldMkLst>
          <pc:docMk/>
          <pc:sldMk cId="3088671498" sldId="853"/>
        </pc:sldMkLst>
      </pc:sldChg>
      <pc:sldChg chg="del">
        <pc:chgData name="Aldridge, Craig" userId="1b057c8f-6fb8-4005-acbe-5981cf15712d" providerId="ADAL" clId="{B5488572-5448-49A0-99E0-F115060EEB03}" dt="2025-09-01T14:18:13.705" v="79" actId="47"/>
        <pc:sldMkLst>
          <pc:docMk/>
          <pc:sldMk cId="3446687547" sldId="856"/>
        </pc:sldMkLst>
      </pc:sldChg>
      <pc:sldChg chg="del">
        <pc:chgData name="Aldridge, Craig" userId="1b057c8f-6fb8-4005-acbe-5981cf15712d" providerId="ADAL" clId="{B5488572-5448-49A0-99E0-F115060EEB03}" dt="2025-09-01T14:18:20.594" v="86" actId="47"/>
        <pc:sldMkLst>
          <pc:docMk/>
          <pc:sldMk cId="2956085948" sldId="857"/>
        </pc:sldMkLst>
      </pc:sldChg>
      <pc:sldChg chg="del">
        <pc:chgData name="Aldridge, Craig" userId="1b057c8f-6fb8-4005-acbe-5981cf15712d" providerId="ADAL" clId="{B5488572-5448-49A0-99E0-F115060EEB03}" dt="2025-09-01T14:18:19.760" v="84" actId="47"/>
        <pc:sldMkLst>
          <pc:docMk/>
          <pc:sldMk cId="3066629019" sldId="858"/>
        </pc:sldMkLst>
      </pc:sldChg>
      <pc:sldChg chg="del">
        <pc:chgData name="Aldridge, Craig" userId="1b057c8f-6fb8-4005-acbe-5981cf15712d" providerId="ADAL" clId="{B5488572-5448-49A0-99E0-F115060EEB03}" dt="2025-09-01T14:18:19.364" v="83" actId="47"/>
        <pc:sldMkLst>
          <pc:docMk/>
          <pc:sldMk cId="179742837" sldId="859"/>
        </pc:sldMkLst>
      </pc:sldChg>
      <pc:sldChg chg="del">
        <pc:chgData name="Aldridge, Craig" userId="1b057c8f-6fb8-4005-acbe-5981cf15712d" providerId="ADAL" clId="{B5488572-5448-49A0-99E0-F115060EEB03}" dt="2025-09-01T14:18:23.813" v="93" actId="47"/>
        <pc:sldMkLst>
          <pc:docMk/>
          <pc:sldMk cId="3131116092" sldId="860"/>
        </pc:sldMkLst>
      </pc:sldChg>
      <pc:sldChg chg="del">
        <pc:chgData name="Aldridge, Craig" userId="1b057c8f-6fb8-4005-acbe-5981cf15712d" providerId="ADAL" clId="{B5488572-5448-49A0-99E0-F115060EEB03}" dt="2025-09-01T14:18:23.344" v="92" actId="47"/>
        <pc:sldMkLst>
          <pc:docMk/>
          <pc:sldMk cId="4289177680" sldId="861"/>
        </pc:sldMkLst>
      </pc:sldChg>
      <pc:sldChg chg="del">
        <pc:chgData name="Aldridge, Craig" userId="1b057c8f-6fb8-4005-acbe-5981cf15712d" providerId="ADAL" clId="{B5488572-5448-49A0-99E0-F115060EEB03}" dt="2025-09-01T14:18:22.792" v="91" actId="47"/>
        <pc:sldMkLst>
          <pc:docMk/>
          <pc:sldMk cId="2356661988" sldId="862"/>
        </pc:sldMkLst>
      </pc:sldChg>
      <pc:sldChg chg="del">
        <pc:chgData name="Aldridge, Craig" userId="1b057c8f-6fb8-4005-acbe-5981cf15712d" providerId="ADAL" clId="{B5488572-5448-49A0-99E0-F115060EEB03}" dt="2025-09-01T14:18:22.427" v="90" actId="47"/>
        <pc:sldMkLst>
          <pc:docMk/>
          <pc:sldMk cId="3596664809" sldId="863"/>
        </pc:sldMkLst>
      </pc:sldChg>
      <pc:sldChg chg="del">
        <pc:chgData name="Aldridge, Craig" userId="1b057c8f-6fb8-4005-acbe-5981cf15712d" providerId="ADAL" clId="{B5488572-5448-49A0-99E0-F115060EEB03}" dt="2025-09-01T14:18:21.961" v="89" actId="47"/>
        <pc:sldMkLst>
          <pc:docMk/>
          <pc:sldMk cId="3352562850" sldId="864"/>
        </pc:sldMkLst>
      </pc:sldChg>
      <pc:sldChg chg="modSp del mod">
        <pc:chgData name="Aldridge, Craig" userId="1b057c8f-6fb8-4005-acbe-5981cf15712d" providerId="ADAL" clId="{B5488572-5448-49A0-99E0-F115060EEB03}" dt="2025-09-01T14:18:21.483" v="88" actId="47"/>
        <pc:sldMkLst>
          <pc:docMk/>
          <pc:sldMk cId="2751193916" sldId="865"/>
        </pc:sldMkLst>
      </pc:sldChg>
      <pc:sldChg chg="del">
        <pc:chgData name="Aldridge, Craig" userId="1b057c8f-6fb8-4005-acbe-5981cf15712d" providerId="ADAL" clId="{B5488572-5448-49A0-99E0-F115060EEB03}" dt="2025-09-01T14:18:20.193" v="85" actId="47"/>
        <pc:sldMkLst>
          <pc:docMk/>
          <pc:sldMk cId="3710875138" sldId="866"/>
        </pc:sldMkLst>
      </pc:sldChg>
      <pc:sldChg chg="del">
        <pc:chgData name="Aldridge, Craig" userId="1b057c8f-6fb8-4005-acbe-5981cf15712d" providerId="ADAL" clId="{B5488572-5448-49A0-99E0-F115060EEB03}" dt="2025-09-01T14:18:24.337" v="94" actId="47"/>
        <pc:sldMkLst>
          <pc:docMk/>
          <pc:sldMk cId="1378914224" sldId="867"/>
        </pc:sldMkLst>
      </pc:sldChg>
      <pc:sldChg chg="del">
        <pc:chgData name="Aldridge, Craig" userId="1b057c8f-6fb8-4005-acbe-5981cf15712d" providerId="ADAL" clId="{B5488572-5448-49A0-99E0-F115060EEB03}" dt="2025-09-01T14:18:21.082" v="87" actId="47"/>
        <pc:sldMkLst>
          <pc:docMk/>
          <pc:sldMk cId="1013908365" sldId="868"/>
        </pc:sldMkLst>
      </pc:sldChg>
      <pc:sldChg chg="modSp mod">
        <pc:chgData name="Aldridge, Craig" userId="1b057c8f-6fb8-4005-acbe-5981cf15712d" providerId="ADAL" clId="{B5488572-5448-49A0-99E0-F115060EEB03}" dt="2025-09-16T15:08:04.500" v="1070" actId="20577"/>
        <pc:sldMkLst>
          <pc:docMk/>
          <pc:sldMk cId="1075607467" sldId="869"/>
        </pc:sldMkLst>
        <pc:spChg chg="mod">
          <ac:chgData name="Aldridge, Craig" userId="1b057c8f-6fb8-4005-acbe-5981cf15712d" providerId="ADAL" clId="{B5488572-5448-49A0-99E0-F115060EEB03}" dt="2025-09-16T15:08:04.500" v="1070" actId="20577"/>
          <ac:spMkLst>
            <pc:docMk/>
            <pc:sldMk cId="1075607467" sldId="869"/>
            <ac:spMk id="8" creationId="{0CE3AAF2-B0A8-43EE-9299-6C40E4243D7E}"/>
          </ac:spMkLst>
        </pc:spChg>
      </pc:sldChg>
      <pc:sldChg chg="del">
        <pc:chgData name="Aldridge, Craig" userId="1b057c8f-6fb8-4005-acbe-5981cf15712d" providerId="ADAL" clId="{B5488572-5448-49A0-99E0-F115060EEB03}" dt="2025-09-01T14:18:24.885" v="95" actId="47"/>
        <pc:sldMkLst>
          <pc:docMk/>
          <pc:sldMk cId="2792655943" sldId="871"/>
        </pc:sldMkLst>
      </pc:sldChg>
      <pc:sldChg chg="del">
        <pc:chgData name="Aldridge, Craig" userId="1b057c8f-6fb8-4005-acbe-5981cf15712d" providerId="ADAL" clId="{B5488572-5448-49A0-99E0-F115060EEB03}" dt="2025-09-01T14:18:27.555" v="100" actId="47"/>
        <pc:sldMkLst>
          <pc:docMk/>
          <pc:sldMk cId="839132531" sldId="872"/>
        </pc:sldMkLst>
      </pc:sldChg>
      <pc:sldChg chg="del">
        <pc:chgData name="Aldridge, Craig" userId="1b057c8f-6fb8-4005-acbe-5981cf15712d" providerId="ADAL" clId="{B5488572-5448-49A0-99E0-F115060EEB03}" dt="2025-09-01T14:18:25.477" v="96" actId="47"/>
        <pc:sldMkLst>
          <pc:docMk/>
          <pc:sldMk cId="1509194270" sldId="874"/>
        </pc:sldMkLst>
      </pc:sldChg>
      <pc:sldChg chg="del">
        <pc:chgData name="Aldridge, Craig" userId="1b057c8f-6fb8-4005-acbe-5981cf15712d" providerId="ADAL" clId="{B5488572-5448-49A0-99E0-F115060EEB03}" dt="2025-09-01T14:18:27.102" v="99" actId="47"/>
        <pc:sldMkLst>
          <pc:docMk/>
          <pc:sldMk cId="885713963" sldId="875"/>
        </pc:sldMkLst>
      </pc:sldChg>
      <pc:sldChg chg="del">
        <pc:chgData name="Aldridge, Craig" userId="1b057c8f-6fb8-4005-acbe-5981cf15712d" providerId="ADAL" clId="{B5488572-5448-49A0-99E0-F115060EEB03}" dt="2025-09-01T14:18:26.568" v="98" actId="47"/>
        <pc:sldMkLst>
          <pc:docMk/>
          <pc:sldMk cId="207791316" sldId="877"/>
        </pc:sldMkLst>
      </pc:sldChg>
      <pc:sldChg chg="del">
        <pc:chgData name="Aldridge, Craig" userId="1b057c8f-6fb8-4005-acbe-5981cf15712d" providerId="ADAL" clId="{B5488572-5448-49A0-99E0-F115060EEB03}" dt="2025-09-01T14:18:26.069" v="97" actId="47"/>
        <pc:sldMkLst>
          <pc:docMk/>
          <pc:sldMk cId="3215657662" sldId="878"/>
        </pc:sldMkLst>
      </pc:sldChg>
      <pc:sldChg chg="modSp mod">
        <pc:chgData name="Aldridge, Craig" userId="1b057c8f-6fb8-4005-acbe-5981cf15712d" providerId="ADAL" clId="{B5488572-5448-49A0-99E0-F115060EEB03}" dt="2025-09-01T14:16:49.895" v="75" actId="1076"/>
        <pc:sldMkLst>
          <pc:docMk/>
          <pc:sldMk cId="969075304" sldId="879"/>
        </pc:sldMkLst>
      </pc:sldChg>
      <pc:sldChg chg="modSp mod">
        <pc:chgData name="Aldridge, Craig" userId="1b057c8f-6fb8-4005-acbe-5981cf15712d" providerId="ADAL" clId="{B5488572-5448-49A0-99E0-F115060EEB03}" dt="2025-09-16T15:12:32.590" v="1097" actId="1076"/>
        <pc:sldMkLst>
          <pc:docMk/>
          <pc:sldMk cId="1080102391" sldId="880"/>
        </pc:sldMkLst>
        <pc:spChg chg="mod">
          <ac:chgData name="Aldridge, Craig" userId="1b057c8f-6fb8-4005-acbe-5981cf15712d" providerId="ADAL" clId="{B5488572-5448-49A0-99E0-F115060EEB03}" dt="2025-09-16T15:12:32.590" v="1097" actId="1076"/>
          <ac:spMkLst>
            <pc:docMk/>
            <pc:sldMk cId="1080102391" sldId="880"/>
            <ac:spMk id="8" creationId="{FDEED303-C892-CEF9-4E3A-8B3E47551C95}"/>
          </ac:spMkLst>
        </pc:spChg>
      </pc:sldChg>
      <pc:sldChg chg="del">
        <pc:chgData name="Aldridge, Craig" userId="1b057c8f-6fb8-4005-acbe-5981cf15712d" providerId="ADAL" clId="{B5488572-5448-49A0-99E0-F115060EEB03}" dt="2025-09-01T14:18:37.720" v="103" actId="47"/>
        <pc:sldMkLst>
          <pc:docMk/>
          <pc:sldMk cId="1482700667" sldId="882"/>
        </pc:sldMkLst>
      </pc:sldChg>
      <pc:sldChg chg="add del">
        <pc:chgData name="Aldridge, Craig" userId="1b057c8f-6fb8-4005-acbe-5981cf15712d" providerId="ADAL" clId="{B5488572-5448-49A0-99E0-F115060EEB03}" dt="2025-09-01T14:27:07.534" v="252" actId="47"/>
        <pc:sldMkLst>
          <pc:docMk/>
          <pc:sldMk cId="886569406" sldId="883"/>
        </pc:sldMkLst>
      </pc:sldChg>
      <pc:sldChg chg="del">
        <pc:chgData name="Aldridge, Craig" userId="1b057c8f-6fb8-4005-acbe-5981cf15712d" providerId="ADAL" clId="{B5488572-5448-49A0-99E0-F115060EEB03}" dt="2025-09-01T14:27:12.706" v="253" actId="47"/>
        <pc:sldMkLst>
          <pc:docMk/>
          <pc:sldMk cId="48568238" sldId="886"/>
        </pc:sldMkLst>
      </pc:sldChg>
      <pc:sldChg chg="ord">
        <pc:chgData name="Aldridge, Craig" userId="1b057c8f-6fb8-4005-acbe-5981cf15712d" providerId="ADAL" clId="{B5488572-5448-49A0-99E0-F115060EEB03}" dt="2025-09-01T14:27:34.170" v="257"/>
        <pc:sldMkLst>
          <pc:docMk/>
          <pc:sldMk cId="884992882" sldId="888"/>
        </pc:sldMkLst>
      </pc:sldChg>
      <pc:sldChg chg="del">
        <pc:chgData name="Aldridge, Craig" userId="1b057c8f-6fb8-4005-acbe-5981cf15712d" providerId="ADAL" clId="{B5488572-5448-49A0-99E0-F115060EEB03}" dt="2025-09-01T14:27:19.798" v="255" actId="47"/>
        <pc:sldMkLst>
          <pc:docMk/>
          <pc:sldMk cId="3385455106" sldId="889"/>
        </pc:sldMkLst>
      </pc:sldChg>
      <pc:sldChg chg="del">
        <pc:chgData name="Aldridge, Craig" userId="1b057c8f-6fb8-4005-acbe-5981cf15712d" providerId="ADAL" clId="{B5488572-5448-49A0-99E0-F115060EEB03}" dt="2025-09-01T14:27:17.981" v="254" actId="47"/>
        <pc:sldMkLst>
          <pc:docMk/>
          <pc:sldMk cId="1627499742" sldId="890"/>
        </pc:sldMkLst>
      </pc:sldChg>
      <pc:sldChg chg="modSp mod ord">
        <pc:chgData name="Aldridge, Craig" userId="1b057c8f-6fb8-4005-acbe-5981cf15712d" providerId="ADAL" clId="{B5488572-5448-49A0-99E0-F115060EEB03}" dt="2025-09-16T15:14:15.618" v="1113" actId="20577"/>
        <pc:sldMkLst>
          <pc:docMk/>
          <pc:sldMk cId="1542124625" sldId="891"/>
        </pc:sldMkLst>
        <pc:spChg chg="mod">
          <ac:chgData name="Aldridge, Craig" userId="1b057c8f-6fb8-4005-acbe-5981cf15712d" providerId="ADAL" clId="{B5488572-5448-49A0-99E0-F115060EEB03}" dt="2025-09-16T15:14:15.618" v="1113" actId="20577"/>
          <ac:spMkLst>
            <pc:docMk/>
            <pc:sldMk cId="1542124625" sldId="891"/>
            <ac:spMk id="3" creationId="{4CBEAC64-209C-819F-7910-B9BE8631DE39}"/>
          </ac:spMkLst>
        </pc:spChg>
      </pc:sldChg>
      <pc:sldChg chg="modSp mod ord">
        <pc:chgData name="Aldridge, Craig" userId="1b057c8f-6fb8-4005-acbe-5981cf15712d" providerId="ADAL" clId="{B5488572-5448-49A0-99E0-F115060EEB03}" dt="2025-09-16T15:13:34.169" v="1105" actId="27636"/>
        <pc:sldMkLst>
          <pc:docMk/>
          <pc:sldMk cId="4027101857" sldId="892"/>
        </pc:sldMkLst>
        <pc:spChg chg="mod">
          <ac:chgData name="Aldridge, Craig" userId="1b057c8f-6fb8-4005-acbe-5981cf15712d" providerId="ADAL" clId="{B5488572-5448-49A0-99E0-F115060EEB03}" dt="2025-09-16T15:13:34.169" v="1105" actId="27636"/>
          <ac:spMkLst>
            <pc:docMk/>
            <pc:sldMk cId="4027101857" sldId="892"/>
            <ac:spMk id="3" creationId="{4CBEAC64-209C-819F-7910-B9BE8631DE39}"/>
          </ac:spMkLst>
        </pc:spChg>
      </pc:sldChg>
      <pc:sldChg chg="modSp mod ord">
        <pc:chgData name="Aldridge, Craig" userId="1b057c8f-6fb8-4005-acbe-5981cf15712d" providerId="ADAL" clId="{B5488572-5448-49A0-99E0-F115060EEB03}" dt="2025-09-01T14:19:19.962" v="107"/>
        <pc:sldMkLst>
          <pc:docMk/>
          <pc:sldMk cId="2915008488" sldId="893"/>
        </pc:sldMkLst>
      </pc:sldChg>
      <pc:sldChg chg="addSp delSp modSp mod">
        <pc:chgData name="Aldridge, Craig" userId="1b057c8f-6fb8-4005-acbe-5981cf15712d" providerId="ADAL" clId="{B5488572-5448-49A0-99E0-F115060EEB03}" dt="2025-10-07T22:38:12.699" v="1424" actId="1076"/>
        <pc:sldMkLst>
          <pc:docMk/>
          <pc:sldMk cId="569383949" sldId="894"/>
        </pc:sldMkLst>
        <pc:picChg chg="del">
          <ac:chgData name="Aldridge, Craig" userId="1b057c8f-6fb8-4005-acbe-5981cf15712d" providerId="ADAL" clId="{B5488572-5448-49A0-99E0-F115060EEB03}" dt="2025-10-07T22:36:44.263" v="1403" actId="478"/>
          <ac:picMkLst>
            <pc:docMk/>
            <pc:sldMk cId="569383949" sldId="894"/>
            <ac:picMk id="7" creationId="{067CCD02-FEB7-2E5B-4E90-C36D0A075B7C}"/>
          </ac:picMkLst>
        </pc:picChg>
        <pc:picChg chg="add del mod">
          <ac:chgData name="Aldridge, Craig" userId="1b057c8f-6fb8-4005-acbe-5981cf15712d" providerId="ADAL" clId="{B5488572-5448-49A0-99E0-F115060EEB03}" dt="2025-10-07T22:37:08.953" v="1409" actId="478"/>
          <ac:picMkLst>
            <pc:docMk/>
            <pc:sldMk cId="569383949" sldId="894"/>
            <ac:picMk id="9" creationId="{0DCA1581-82F6-9347-DCAD-5D0E18DECD5A}"/>
          </ac:picMkLst>
        </pc:picChg>
        <pc:picChg chg="add del mod">
          <ac:chgData name="Aldridge, Craig" userId="1b057c8f-6fb8-4005-acbe-5981cf15712d" providerId="ADAL" clId="{B5488572-5448-49A0-99E0-F115060EEB03}" dt="2025-10-07T22:37:43.274" v="1415" actId="478"/>
          <ac:picMkLst>
            <pc:docMk/>
            <pc:sldMk cId="569383949" sldId="894"/>
            <ac:picMk id="11" creationId="{3090957A-9208-3DF6-A913-D7F878FA991C}"/>
          </ac:picMkLst>
        </pc:picChg>
        <pc:picChg chg="add mod">
          <ac:chgData name="Aldridge, Craig" userId="1b057c8f-6fb8-4005-acbe-5981cf15712d" providerId="ADAL" clId="{B5488572-5448-49A0-99E0-F115060EEB03}" dt="2025-10-07T22:38:12.699" v="1424" actId="1076"/>
          <ac:picMkLst>
            <pc:docMk/>
            <pc:sldMk cId="569383949" sldId="894"/>
            <ac:picMk id="13" creationId="{E3AA53A4-340A-AECF-6DF0-41CB680835E3}"/>
          </ac:picMkLst>
        </pc:picChg>
      </pc:sldChg>
      <pc:sldChg chg="ord">
        <pc:chgData name="Aldridge, Craig" userId="1b057c8f-6fb8-4005-acbe-5981cf15712d" providerId="ADAL" clId="{B5488572-5448-49A0-99E0-F115060EEB03}" dt="2025-10-07T17:56:35.543" v="1225"/>
        <pc:sldMkLst>
          <pc:docMk/>
          <pc:sldMk cId="3467746869" sldId="898"/>
        </pc:sldMkLst>
      </pc:sldChg>
      <pc:sldChg chg="addSp delSp modSp mod ord">
        <pc:chgData name="Aldridge, Craig" userId="1b057c8f-6fb8-4005-acbe-5981cf15712d" providerId="ADAL" clId="{B5488572-5448-49A0-99E0-F115060EEB03}" dt="2025-10-07T22:11:07.223" v="1392" actId="1076"/>
        <pc:sldMkLst>
          <pc:docMk/>
          <pc:sldMk cId="1238318180" sldId="901"/>
        </pc:sldMkLst>
        <pc:spChg chg="add del mod">
          <ac:chgData name="Aldridge, Craig" userId="1b057c8f-6fb8-4005-acbe-5981cf15712d" providerId="ADAL" clId="{B5488572-5448-49A0-99E0-F115060EEB03}" dt="2025-10-07T22:09:51.960" v="1373"/>
          <ac:spMkLst>
            <pc:docMk/>
            <pc:sldMk cId="1238318180" sldId="901"/>
            <ac:spMk id="7" creationId="{4355C850-0F3C-BD7D-F780-A012C8A39871}"/>
          </ac:spMkLst>
        </pc:spChg>
        <pc:spChg chg="mod">
          <ac:chgData name="Aldridge, Craig" userId="1b057c8f-6fb8-4005-acbe-5981cf15712d" providerId="ADAL" clId="{B5488572-5448-49A0-99E0-F115060EEB03}" dt="2025-10-07T22:10:52.327" v="1391" actId="1036"/>
          <ac:spMkLst>
            <pc:docMk/>
            <pc:sldMk cId="1238318180" sldId="901"/>
            <ac:spMk id="12" creationId="{E13095FE-7528-DE15-2076-DE0B23AEE4EA}"/>
          </ac:spMkLst>
        </pc:spChg>
        <pc:spChg chg="mod">
          <ac:chgData name="Aldridge, Craig" userId="1b057c8f-6fb8-4005-acbe-5981cf15712d" providerId="ADAL" clId="{B5488572-5448-49A0-99E0-F115060EEB03}" dt="2025-10-07T22:10:47.750" v="1390" actId="1038"/>
          <ac:spMkLst>
            <pc:docMk/>
            <pc:sldMk cId="1238318180" sldId="901"/>
            <ac:spMk id="13" creationId="{BBD542BF-DFEE-A39D-06D7-5B41A14A6E0F}"/>
          </ac:spMkLst>
        </pc:spChg>
        <pc:picChg chg="add mod">
          <ac:chgData name="Aldridge, Craig" userId="1b057c8f-6fb8-4005-acbe-5981cf15712d" providerId="ADAL" clId="{B5488572-5448-49A0-99E0-F115060EEB03}" dt="2025-10-07T22:11:07.223" v="1392" actId="1076"/>
          <ac:picMkLst>
            <pc:docMk/>
            <pc:sldMk cId="1238318180" sldId="901"/>
            <ac:picMk id="8" creationId="{0F494983-FA1A-3D4C-6F47-B482F5DC4142}"/>
          </ac:picMkLst>
        </pc:picChg>
        <pc:picChg chg="del mod">
          <ac:chgData name="Aldridge, Craig" userId="1b057c8f-6fb8-4005-acbe-5981cf15712d" providerId="ADAL" clId="{B5488572-5448-49A0-99E0-F115060EEB03}" dt="2025-10-07T22:09:39.618" v="1370" actId="21"/>
          <ac:picMkLst>
            <pc:docMk/>
            <pc:sldMk cId="1238318180" sldId="901"/>
            <ac:picMk id="9" creationId="{9466F580-8C09-A5DC-96A1-5665FC6249F4}"/>
          </ac:picMkLst>
        </pc:picChg>
      </pc:sldChg>
      <pc:sldChg chg="ord">
        <pc:chgData name="Aldridge, Craig" userId="1b057c8f-6fb8-4005-acbe-5981cf15712d" providerId="ADAL" clId="{B5488572-5448-49A0-99E0-F115060EEB03}" dt="2025-10-07T17:56:35.543" v="1225"/>
        <pc:sldMkLst>
          <pc:docMk/>
          <pc:sldMk cId="1615658756" sldId="902"/>
        </pc:sldMkLst>
      </pc:sldChg>
      <pc:sldChg chg="del">
        <pc:chgData name="Aldridge, Craig" userId="1b057c8f-6fb8-4005-acbe-5981cf15712d" providerId="ADAL" clId="{B5488572-5448-49A0-99E0-F115060EEB03}" dt="2025-09-01T14:12:12.929" v="40" actId="47"/>
        <pc:sldMkLst>
          <pc:docMk/>
          <pc:sldMk cId="2386319451" sldId="904"/>
        </pc:sldMkLst>
      </pc:sldChg>
      <pc:sldChg chg="ord">
        <pc:chgData name="Aldridge, Craig" userId="1b057c8f-6fb8-4005-acbe-5981cf15712d" providerId="ADAL" clId="{B5488572-5448-49A0-99E0-F115060EEB03}" dt="2025-09-01T14:51:59.325" v="479"/>
        <pc:sldMkLst>
          <pc:docMk/>
          <pc:sldMk cId="825882809" sldId="905"/>
        </pc:sldMkLst>
      </pc:sldChg>
      <pc:sldChg chg="addSp modSp mod ord">
        <pc:chgData name="Aldridge, Craig" userId="1b057c8f-6fb8-4005-acbe-5981cf15712d" providerId="ADAL" clId="{B5488572-5448-49A0-99E0-F115060EEB03}" dt="2025-10-07T21:10:08.773" v="1290" actId="20577"/>
        <pc:sldMkLst>
          <pc:docMk/>
          <pc:sldMk cId="1703149631" sldId="906"/>
        </pc:sldMkLst>
        <pc:spChg chg="add mod ord">
          <ac:chgData name="Aldridge, Craig" userId="1b057c8f-6fb8-4005-acbe-5981cf15712d" providerId="ADAL" clId="{B5488572-5448-49A0-99E0-F115060EEB03}" dt="2025-10-07T21:10:08.773" v="1290" actId="20577"/>
          <ac:spMkLst>
            <pc:docMk/>
            <pc:sldMk cId="1703149631" sldId="906"/>
            <ac:spMk id="3" creationId="{A61CBF94-60C8-D82C-0B69-76F128A1558C}"/>
          </ac:spMkLst>
        </pc:spChg>
      </pc:sldChg>
      <pc:sldChg chg="addSp delSp modSp mod ord">
        <pc:chgData name="Aldridge, Craig" userId="1b057c8f-6fb8-4005-acbe-5981cf15712d" providerId="ADAL" clId="{B5488572-5448-49A0-99E0-F115060EEB03}" dt="2025-10-07T22:11:22.055" v="1396" actId="14100"/>
        <pc:sldMkLst>
          <pc:docMk/>
          <pc:sldMk cId="2172667196" sldId="907"/>
        </pc:sldMkLst>
        <pc:spChg chg="mod">
          <ac:chgData name="Aldridge, Craig" userId="1b057c8f-6fb8-4005-acbe-5981cf15712d" providerId="ADAL" clId="{B5488572-5448-49A0-99E0-F115060EEB03}" dt="2025-09-16T15:17:53.846" v="1154" actId="207"/>
          <ac:spMkLst>
            <pc:docMk/>
            <pc:sldMk cId="2172667196" sldId="907"/>
            <ac:spMk id="18" creationId="{8A5D299C-F178-9A44-C808-B2B5BE8119C3}"/>
          </ac:spMkLst>
        </pc:spChg>
        <pc:picChg chg="add mod">
          <ac:chgData name="Aldridge, Craig" userId="1b057c8f-6fb8-4005-acbe-5981cf15712d" providerId="ADAL" clId="{B5488572-5448-49A0-99E0-F115060EEB03}" dt="2025-10-07T22:11:22.055" v="1396" actId="14100"/>
          <ac:picMkLst>
            <pc:docMk/>
            <pc:sldMk cId="2172667196" sldId="907"/>
            <ac:picMk id="7" creationId="{C2C06C43-0EBF-C5CF-0077-97430477BB0F}"/>
          </ac:picMkLst>
        </pc:picChg>
        <pc:picChg chg="del">
          <ac:chgData name="Aldridge, Craig" userId="1b057c8f-6fb8-4005-acbe-5981cf15712d" providerId="ADAL" clId="{B5488572-5448-49A0-99E0-F115060EEB03}" dt="2025-10-07T22:09:47.433" v="1372" actId="21"/>
          <ac:picMkLst>
            <pc:docMk/>
            <pc:sldMk cId="2172667196" sldId="907"/>
            <ac:picMk id="15" creationId="{62FA262C-1F7F-FDBE-634E-77A0F7DD8372}"/>
          </ac:picMkLst>
        </pc:picChg>
      </pc:sldChg>
      <pc:sldChg chg="ord">
        <pc:chgData name="Aldridge, Craig" userId="1b057c8f-6fb8-4005-acbe-5981cf15712d" providerId="ADAL" clId="{B5488572-5448-49A0-99E0-F115060EEB03}" dt="2025-10-07T17:56:35.543" v="1225"/>
        <pc:sldMkLst>
          <pc:docMk/>
          <pc:sldMk cId="945028703" sldId="925"/>
        </pc:sldMkLst>
      </pc:sldChg>
      <pc:sldChg chg="del">
        <pc:chgData name="Aldridge, Craig" userId="1b057c8f-6fb8-4005-acbe-5981cf15712d" providerId="ADAL" clId="{B5488572-5448-49A0-99E0-F115060EEB03}" dt="2025-09-01T14:12:53.474" v="41" actId="47"/>
        <pc:sldMkLst>
          <pc:docMk/>
          <pc:sldMk cId="1577445970" sldId="926"/>
        </pc:sldMkLst>
      </pc:sldChg>
      <pc:sldChg chg="addSp delSp modSp mod">
        <pc:chgData name="Aldridge, Craig" userId="1b057c8f-6fb8-4005-acbe-5981cf15712d" providerId="ADAL" clId="{B5488572-5448-49A0-99E0-F115060EEB03}" dt="2025-10-07T22:32:30.087" v="1402" actId="14100"/>
        <pc:sldMkLst>
          <pc:docMk/>
          <pc:sldMk cId="1676540093" sldId="927"/>
        </pc:sldMkLst>
        <pc:picChg chg="del">
          <ac:chgData name="Aldridge, Craig" userId="1b057c8f-6fb8-4005-acbe-5981cf15712d" providerId="ADAL" clId="{B5488572-5448-49A0-99E0-F115060EEB03}" dt="2025-10-07T22:32:02.265" v="1397" actId="478"/>
          <ac:picMkLst>
            <pc:docMk/>
            <pc:sldMk cId="1676540093" sldId="927"/>
            <ac:picMk id="3" creationId="{E1ECE340-A2D0-007E-1652-3AAEEFB5228F}"/>
          </ac:picMkLst>
        </pc:picChg>
        <pc:picChg chg="add mod">
          <ac:chgData name="Aldridge, Craig" userId="1b057c8f-6fb8-4005-acbe-5981cf15712d" providerId="ADAL" clId="{B5488572-5448-49A0-99E0-F115060EEB03}" dt="2025-10-07T22:32:30.087" v="1402" actId="14100"/>
          <ac:picMkLst>
            <pc:docMk/>
            <pc:sldMk cId="1676540093" sldId="927"/>
            <ac:picMk id="7" creationId="{D5620CF6-851D-7436-362B-AF25BE49E8CE}"/>
          </ac:picMkLst>
        </pc:picChg>
      </pc:sldChg>
      <pc:sldChg chg="ord">
        <pc:chgData name="Aldridge, Craig" userId="1b057c8f-6fb8-4005-acbe-5981cf15712d" providerId="ADAL" clId="{B5488572-5448-49A0-99E0-F115060EEB03}" dt="2025-09-01T14:51:59.325" v="479"/>
        <pc:sldMkLst>
          <pc:docMk/>
          <pc:sldMk cId="2670756903" sldId="929"/>
        </pc:sldMkLst>
      </pc:sldChg>
      <pc:sldChg chg="modSp mod ord">
        <pc:chgData name="Aldridge, Craig" userId="1b057c8f-6fb8-4005-acbe-5981cf15712d" providerId="ADAL" clId="{B5488572-5448-49A0-99E0-F115060EEB03}" dt="2025-09-17T11:29:56.631" v="1211" actId="20577"/>
        <pc:sldMkLst>
          <pc:docMk/>
          <pc:sldMk cId="2574054922" sldId="930"/>
        </pc:sldMkLst>
        <pc:spChg chg="mod">
          <ac:chgData name="Aldridge, Craig" userId="1b057c8f-6fb8-4005-acbe-5981cf15712d" providerId="ADAL" clId="{B5488572-5448-49A0-99E0-F115060EEB03}" dt="2025-09-17T11:29:56.631" v="1211" actId="20577"/>
          <ac:spMkLst>
            <pc:docMk/>
            <pc:sldMk cId="2574054922" sldId="930"/>
            <ac:spMk id="2" creationId="{A51CE13C-2CE9-3CFF-1DCC-1DD4B32DAE68}"/>
          </ac:spMkLst>
        </pc:spChg>
      </pc:sldChg>
      <pc:sldChg chg="addSp modSp mod">
        <pc:chgData name="Aldridge, Craig" userId="1b057c8f-6fb8-4005-acbe-5981cf15712d" providerId="ADAL" clId="{B5488572-5448-49A0-99E0-F115060EEB03}" dt="2025-09-01T13:45:09.470" v="39" actId="14100"/>
        <pc:sldMkLst>
          <pc:docMk/>
          <pc:sldMk cId="1655883922" sldId="933"/>
        </pc:sldMkLst>
      </pc:sldChg>
      <pc:sldChg chg="del ord">
        <pc:chgData name="Aldridge, Craig" userId="1b057c8f-6fb8-4005-acbe-5981cf15712d" providerId="ADAL" clId="{B5488572-5448-49A0-99E0-F115060EEB03}" dt="2025-10-08T16:09:00.021" v="1425" actId="47"/>
        <pc:sldMkLst>
          <pc:docMk/>
          <pc:sldMk cId="317114589" sldId="934"/>
        </pc:sldMkLst>
      </pc:sldChg>
      <pc:sldChg chg="modSp mod">
        <pc:chgData name="Aldridge, Craig" userId="1b057c8f-6fb8-4005-acbe-5981cf15712d" providerId="ADAL" clId="{B5488572-5448-49A0-99E0-F115060EEB03}" dt="2025-09-16T14:37:35.955" v="927" actId="20577"/>
        <pc:sldMkLst>
          <pc:docMk/>
          <pc:sldMk cId="1016372361" sldId="939"/>
        </pc:sldMkLst>
        <pc:spChg chg="mod">
          <ac:chgData name="Aldridge, Craig" userId="1b057c8f-6fb8-4005-acbe-5981cf15712d" providerId="ADAL" clId="{B5488572-5448-49A0-99E0-F115060EEB03}" dt="2025-09-16T14:37:35.955" v="927" actId="20577"/>
          <ac:spMkLst>
            <pc:docMk/>
            <pc:sldMk cId="1016372361" sldId="939"/>
            <ac:spMk id="7" creationId="{33AE5DAC-DA40-DFC4-546A-84EB12533F8D}"/>
          </ac:spMkLst>
        </pc:spChg>
      </pc:sldChg>
      <pc:sldChg chg="modSp mod">
        <pc:chgData name="Aldridge, Craig" userId="1b057c8f-6fb8-4005-acbe-5981cf15712d" providerId="ADAL" clId="{B5488572-5448-49A0-99E0-F115060EEB03}" dt="2025-09-16T14:40:51.854" v="958" actId="20577"/>
        <pc:sldMkLst>
          <pc:docMk/>
          <pc:sldMk cId="3781680762" sldId="940"/>
        </pc:sldMkLst>
        <pc:spChg chg="mod">
          <ac:chgData name="Aldridge, Craig" userId="1b057c8f-6fb8-4005-acbe-5981cf15712d" providerId="ADAL" clId="{B5488572-5448-49A0-99E0-F115060EEB03}" dt="2025-09-16T14:40:51.854" v="958" actId="20577"/>
          <ac:spMkLst>
            <pc:docMk/>
            <pc:sldMk cId="3781680762" sldId="940"/>
            <ac:spMk id="7" creationId="{A05CF4E0-C10F-5975-3DA4-1F4335EE4269}"/>
          </ac:spMkLst>
        </pc:spChg>
      </pc:sldChg>
      <pc:sldChg chg="modSp mod">
        <pc:chgData name="Aldridge, Craig" userId="1b057c8f-6fb8-4005-acbe-5981cf15712d" providerId="ADAL" clId="{B5488572-5448-49A0-99E0-F115060EEB03}" dt="2025-09-16T14:16:55.117" v="875" actId="20577"/>
        <pc:sldMkLst>
          <pc:docMk/>
          <pc:sldMk cId="2432841173" sldId="941"/>
        </pc:sldMkLst>
        <pc:spChg chg="mod">
          <ac:chgData name="Aldridge, Craig" userId="1b057c8f-6fb8-4005-acbe-5981cf15712d" providerId="ADAL" clId="{B5488572-5448-49A0-99E0-F115060EEB03}" dt="2025-09-16T14:16:55.117" v="875" actId="20577"/>
          <ac:spMkLst>
            <pc:docMk/>
            <pc:sldMk cId="2432841173" sldId="941"/>
            <ac:spMk id="7" creationId="{C1FD84D2-E4A9-92CA-7404-446B41495492}"/>
          </ac:spMkLst>
        </pc:spChg>
      </pc:sldChg>
      <pc:sldChg chg="modSp mod">
        <pc:chgData name="Aldridge, Craig" userId="1b057c8f-6fb8-4005-acbe-5981cf15712d" providerId="ADAL" clId="{B5488572-5448-49A0-99E0-F115060EEB03}" dt="2025-09-16T14:41:33.757" v="967" actId="27636"/>
        <pc:sldMkLst>
          <pc:docMk/>
          <pc:sldMk cId="3281731198" sldId="943"/>
        </pc:sldMkLst>
        <pc:spChg chg="mod">
          <ac:chgData name="Aldridge, Craig" userId="1b057c8f-6fb8-4005-acbe-5981cf15712d" providerId="ADAL" clId="{B5488572-5448-49A0-99E0-F115060EEB03}" dt="2025-09-16T14:41:33.757" v="967" actId="27636"/>
          <ac:spMkLst>
            <pc:docMk/>
            <pc:sldMk cId="3281731198" sldId="943"/>
            <ac:spMk id="7" creationId="{78C3A263-EF77-14E8-2FAB-70881C3899A5}"/>
          </ac:spMkLst>
        </pc:spChg>
      </pc:sldChg>
      <pc:sldChg chg="modSp mod">
        <pc:chgData name="Aldridge, Craig" userId="1b057c8f-6fb8-4005-acbe-5981cf15712d" providerId="ADAL" clId="{B5488572-5448-49A0-99E0-F115060EEB03}" dt="2025-09-16T14:42:50.705" v="999" actId="1076"/>
        <pc:sldMkLst>
          <pc:docMk/>
          <pc:sldMk cId="2133549959" sldId="944"/>
        </pc:sldMkLst>
        <pc:spChg chg="mod">
          <ac:chgData name="Aldridge, Craig" userId="1b057c8f-6fb8-4005-acbe-5981cf15712d" providerId="ADAL" clId="{B5488572-5448-49A0-99E0-F115060EEB03}" dt="2025-09-16T14:42:50.705" v="999" actId="1076"/>
          <ac:spMkLst>
            <pc:docMk/>
            <pc:sldMk cId="2133549959" sldId="944"/>
            <ac:spMk id="7" creationId="{5EB46F70-8437-7259-9DDE-578DD036E800}"/>
          </ac:spMkLst>
        </pc:spChg>
      </pc:sldChg>
      <pc:sldChg chg="modSp mod ord">
        <pc:chgData name="Aldridge, Craig" userId="1b057c8f-6fb8-4005-acbe-5981cf15712d" providerId="ADAL" clId="{B5488572-5448-49A0-99E0-F115060EEB03}" dt="2025-09-16T14:58:57.610" v="1065" actId="207"/>
        <pc:sldMkLst>
          <pc:docMk/>
          <pc:sldMk cId="4179050255" sldId="945"/>
        </pc:sldMkLst>
        <pc:spChg chg="mod">
          <ac:chgData name="Aldridge, Craig" userId="1b057c8f-6fb8-4005-acbe-5981cf15712d" providerId="ADAL" clId="{B5488572-5448-49A0-99E0-F115060EEB03}" dt="2025-09-16T14:58:57.610" v="1065" actId="207"/>
          <ac:spMkLst>
            <pc:docMk/>
            <pc:sldMk cId="4179050255" sldId="945"/>
            <ac:spMk id="7" creationId="{A84271F7-E50B-D2A1-FB15-387BFFC62A97}"/>
          </ac:spMkLst>
        </pc:spChg>
      </pc:sldChg>
      <pc:sldChg chg="modSp mod">
        <pc:chgData name="Aldridge, Craig" userId="1b057c8f-6fb8-4005-acbe-5981cf15712d" providerId="ADAL" clId="{B5488572-5448-49A0-99E0-F115060EEB03}" dt="2025-09-16T14:59:27.870" v="1069" actId="122"/>
        <pc:sldMkLst>
          <pc:docMk/>
          <pc:sldMk cId="3449458551" sldId="946"/>
        </pc:sldMkLst>
        <pc:spChg chg="mod">
          <ac:chgData name="Aldridge, Craig" userId="1b057c8f-6fb8-4005-acbe-5981cf15712d" providerId="ADAL" clId="{B5488572-5448-49A0-99E0-F115060EEB03}" dt="2025-09-16T14:59:27.870" v="1069" actId="122"/>
          <ac:spMkLst>
            <pc:docMk/>
            <pc:sldMk cId="3449458551" sldId="946"/>
            <ac:spMk id="8" creationId="{9D8582B9-89F9-BD5E-1A7F-6AA0E18B7B9B}"/>
          </ac:spMkLst>
        </pc:spChg>
      </pc:sldChg>
      <pc:sldChg chg="modSp mod">
        <pc:chgData name="Aldridge, Craig" userId="1b057c8f-6fb8-4005-acbe-5981cf15712d" providerId="ADAL" clId="{B5488572-5448-49A0-99E0-F115060EEB03}" dt="2025-09-16T15:08:42.152" v="1073" actId="2710"/>
        <pc:sldMkLst>
          <pc:docMk/>
          <pc:sldMk cId="3632612488" sldId="947"/>
        </pc:sldMkLst>
        <pc:spChg chg="mod">
          <ac:chgData name="Aldridge, Craig" userId="1b057c8f-6fb8-4005-acbe-5981cf15712d" providerId="ADAL" clId="{B5488572-5448-49A0-99E0-F115060EEB03}" dt="2025-09-16T15:08:42.152" v="1073" actId="2710"/>
          <ac:spMkLst>
            <pc:docMk/>
            <pc:sldMk cId="3632612488" sldId="947"/>
            <ac:spMk id="7" creationId="{26384288-176F-EF05-C5D3-CC133211D8D3}"/>
          </ac:spMkLst>
        </pc:spChg>
      </pc:sldChg>
      <pc:sldChg chg="modSp mod">
        <pc:chgData name="Aldridge, Craig" userId="1b057c8f-6fb8-4005-acbe-5981cf15712d" providerId="ADAL" clId="{B5488572-5448-49A0-99E0-F115060EEB03}" dt="2025-09-16T15:10:35.179" v="1083" actId="207"/>
        <pc:sldMkLst>
          <pc:docMk/>
          <pc:sldMk cId="2110102716" sldId="953"/>
        </pc:sldMkLst>
        <pc:graphicFrameChg chg="mod modGraphic">
          <ac:chgData name="Aldridge, Craig" userId="1b057c8f-6fb8-4005-acbe-5981cf15712d" providerId="ADAL" clId="{B5488572-5448-49A0-99E0-F115060EEB03}" dt="2025-09-16T15:10:35.179" v="1083" actId="207"/>
          <ac:graphicFrameMkLst>
            <pc:docMk/>
            <pc:sldMk cId="2110102716" sldId="953"/>
            <ac:graphicFrameMk id="13" creationId="{69CF8638-0C2B-0E3A-4075-553DB1EE37A9}"/>
          </ac:graphicFrameMkLst>
        </pc:graphicFrameChg>
      </pc:sldChg>
      <pc:sldChg chg="modSp mod">
        <pc:chgData name="Aldridge, Craig" userId="1b057c8f-6fb8-4005-acbe-5981cf15712d" providerId="ADAL" clId="{B5488572-5448-49A0-99E0-F115060EEB03}" dt="2025-09-16T15:11:03.969" v="1086" actId="2710"/>
        <pc:sldMkLst>
          <pc:docMk/>
          <pc:sldMk cId="3153933529" sldId="954"/>
        </pc:sldMkLst>
        <pc:spChg chg="mod">
          <ac:chgData name="Aldridge, Craig" userId="1b057c8f-6fb8-4005-acbe-5981cf15712d" providerId="ADAL" clId="{B5488572-5448-49A0-99E0-F115060EEB03}" dt="2025-09-16T15:11:03.969" v="1086" actId="2710"/>
          <ac:spMkLst>
            <pc:docMk/>
            <pc:sldMk cId="3153933529" sldId="954"/>
            <ac:spMk id="2" creationId="{AB12DCDD-A230-5125-7C24-6EB41C46444F}"/>
          </ac:spMkLst>
        </pc:spChg>
      </pc:sldChg>
      <pc:sldChg chg="modSp mod">
        <pc:chgData name="Aldridge, Craig" userId="1b057c8f-6fb8-4005-acbe-5981cf15712d" providerId="ADAL" clId="{B5488572-5448-49A0-99E0-F115060EEB03}" dt="2025-09-16T15:11:15.514" v="1087" actId="403"/>
        <pc:sldMkLst>
          <pc:docMk/>
          <pc:sldMk cId="2259471624" sldId="955"/>
        </pc:sldMkLst>
        <pc:graphicFrameChg chg="modGraphic">
          <ac:chgData name="Aldridge, Craig" userId="1b057c8f-6fb8-4005-acbe-5981cf15712d" providerId="ADAL" clId="{B5488572-5448-49A0-99E0-F115060EEB03}" dt="2025-09-16T15:11:15.514" v="1087" actId="403"/>
          <ac:graphicFrameMkLst>
            <pc:docMk/>
            <pc:sldMk cId="2259471624" sldId="955"/>
            <ac:graphicFrameMk id="2" creationId="{A8C9E208-CC65-8A22-E4F0-B652E93AFA54}"/>
          </ac:graphicFrameMkLst>
        </pc:graphicFrameChg>
      </pc:sldChg>
      <pc:sldChg chg="modSp mod">
        <pc:chgData name="Aldridge, Craig" userId="1b057c8f-6fb8-4005-acbe-5981cf15712d" providerId="ADAL" clId="{B5488572-5448-49A0-99E0-F115060EEB03}" dt="2025-09-16T15:12:48.400" v="1103" actId="20577"/>
        <pc:sldMkLst>
          <pc:docMk/>
          <pc:sldMk cId="2206995753" sldId="956"/>
        </pc:sldMkLst>
        <pc:spChg chg="mod">
          <ac:chgData name="Aldridge, Craig" userId="1b057c8f-6fb8-4005-acbe-5981cf15712d" providerId="ADAL" clId="{B5488572-5448-49A0-99E0-F115060EEB03}" dt="2025-09-16T15:12:48.400" v="1103" actId="20577"/>
          <ac:spMkLst>
            <pc:docMk/>
            <pc:sldMk cId="2206995753" sldId="956"/>
            <ac:spMk id="8" creationId="{4E85A179-2D85-8AEB-9B44-55CD35B8607F}"/>
          </ac:spMkLst>
        </pc:spChg>
      </pc:sldChg>
      <pc:sldChg chg="modSp mod">
        <pc:chgData name="Aldridge, Craig" userId="1b057c8f-6fb8-4005-acbe-5981cf15712d" providerId="ADAL" clId="{B5488572-5448-49A0-99E0-F115060EEB03}" dt="2025-09-16T15:10:51.269" v="1085" actId="27636"/>
        <pc:sldMkLst>
          <pc:docMk/>
          <pc:sldMk cId="2134999372" sldId="957"/>
        </pc:sldMkLst>
        <pc:spChg chg="mod">
          <ac:chgData name="Aldridge, Craig" userId="1b057c8f-6fb8-4005-acbe-5981cf15712d" providerId="ADAL" clId="{B5488572-5448-49A0-99E0-F115060EEB03}" dt="2025-09-16T15:10:51.269" v="1085" actId="27636"/>
          <ac:spMkLst>
            <pc:docMk/>
            <pc:sldMk cId="2134999372" sldId="957"/>
            <ac:spMk id="8" creationId="{EE89C14B-1BE2-8924-6130-D3A67AA66A0A}"/>
          </ac:spMkLst>
        </pc:spChg>
      </pc:sldChg>
      <pc:sldChg chg="modSp mod">
        <pc:chgData name="Aldridge, Craig" userId="1b057c8f-6fb8-4005-acbe-5981cf15712d" providerId="ADAL" clId="{B5488572-5448-49A0-99E0-F115060EEB03}" dt="2025-09-16T15:11:57.751" v="1092" actId="20577"/>
        <pc:sldMkLst>
          <pc:docMk/>
          <pc:sldMk cId="136031268" sldId="958"/>
        </pc:sldMkLst>
        <pc:graphicFrameChg chg="modGraphic">
          <ac:chgData name="Aldridge, Craig" userId="1b057c8f-6fb8-4005-acbe-5981cf15712d" providerId="ADAL" clId="{B5488572-5448-49A0-99E0-F115060EEB03}" dt="2025-09-16T15:11:57.751" v="1092" actId="20577"/>
          <ac:graphicFrameMkLst>
            <pc:docMk/>
            <pc:sldMk cId="136031268" sldId="958"/>
            <ac:graphicFrameMk id="2" creationId="{1F6C2E2C-903E-360C-12BE-BB56FCE6A557}"/>
          </ac:graphicFrameMkLst>
        </pc:graphicFrameChg>
      </pc:sldChg>
      <pc:sldChg chg="modSp mod">
        <pc:chgData name="Aldridge, Craig" userId="1b057c8f-6fb8-4005-acbe-5981cf15712d" providerId="ADAL" clId="{B5488572-5448-49A0-99E0-F115060EEB03}" dt="2025-09-01T14:16:59.818" v="78" actId="20577"/>
        <pc:sldMkLst>
          <pc:docMk/>
          <pc:sldMk cId="1294353597" sldId="959"/>
        </pc:sldMkLst>
      </pc:sldChg>
      <pc:sldChg chg="addSp delSp modSp mod">
        <pc:chgData name="Aldridge, Craig" userId="1b057c8f-6fb8-4005-acbe-5981cf15712d" providerId="ADAL" clId="{B5488572-5448-49A0-99E0-F115060EEB03}" dt="2025-09-16T14:51:42.478" v="1013" actId="14100"/>
        <pc:sldMkLst>
          <pc:docMk/>
          <pc:sldMk cId="1668826854" sldId="960"/>
        </pc:sldMkLst>
        <pc:picChg chg="add mod">
          <ac:chgData name="Aldridge, Craig" userId="1b057c8f-6fb8-4005-acbe-5981cf15712d" providerId="ADAL" clId="{B5488572-5448-49A0-99E0-F115060EEB03}" dt="2025-09-16T14:51:42.478" v="1013" actId="14100"/>
          <ac:picMkLst>
            <pc:docMk/>
            <pc:sldMk cId="1668826854" sldId="960"/>
            <ac:picMk id="11" creationId="{BCC73C58-3E53-A196-1AEA-05A369ED96B2}"/>
          </ac:picMkLst>
        </pc:picChg>
        <pc:picChg chg="mod ord">
          <ac:chgData name="Aldridge, Craig" userId="1b057c8f-6fb8-4005-acbe-5981cf15712d" providerId="ADAL" clId="{B5488572-5448-49A0-99E0-F115060EEB03}" dt="2025-09-16T14:51:26.487" v="1008" actId="166"/>
          <ac:picMkLst>
            <pc:docMk/>
            <pc:sldMk cId="1668826854" sldId="960"/>
            <ac:picMk id="20" creationId="{AB0F8375-8687-82E4-FC35-5B9B21E70B4E}"/>
          </ac:picMkLst>
        </pc:picChg>
      </pc:sldChg>
      <pc:sldChg chg="ord">
        <pc:chgData name="Aldridge, Craig" userId="1b057c8f-6fb8-4005-acbe-5981cf15712d" providerId="ADAL" clId="{B5488572-5448-49A0-99E0-F115060EEB03}" dt="2025-10-07T17:56:35.543" v="1225"/>
        <pc:sldMkLst>
          <pc:docMk/>
          <pc:sldMk cId="3856963120" sldId="961"/>
        </pc:sldMkLst>
      </pc:sldChg>
      <pc:sldChg chg="add del">
        <pc:chgData name="Aldridge, Craig" userId="1b057c8f-6fb8-4005-acbe-5981cf15712d" providerId="ADAL" clId="{B5488572-5448-49A0-99E0-F115060EEB03}" dt="2025-09-01T14:21:57.458" v="162" actId="2890"/>
        <pc:sldMkLst>
          <pc:docMk/>
          <pc:sldMk cId="1376416009" sldId="962"/>
        </pc:sldMkLst>
      </pc:sldChg>
      <pc:sldChg chg="add">
        <pc:chgData name="Aldridge, Craig" userId="1b057c8f-6fb8-4005-acbe-5981cf15712d" providerId="ADAL" clId="{B5488572-5448-49A0-99E0-F115060EEB03}" dt="2025-09-01T14:22:16.079" v="175" actId="2890"/>
        <pc:sldMkLst>
          <pc:docMk/>
          <pc:sldMk cId="2717302795" sldId="962"/>
        </pc:sldMkLst>
      </pc:sldChg>
      <pc:sldChg chg="addSp delSp modSp add mod ord">
        <pc:chgData name="Aldridge, Craig" userId="1b057c8f-6fb8-4005-acbe-5981cf15712d" providerId="ADAL" clId="{B5488572-5448-49A0-99E0-F115060EEB03}" dt="2025-09-01T14:26:22.845" v="251" actId="1076"/>
        <pc:sldMkLst>
          <pc:docMk/>
          <pc:sldMk cId="3694975851" sldId="963"/>
        </pc:sldMkLst>
      </pc:sldChg>
      <pc:sldChg chg="addSp delSp modSp add mod">
        <pc:chgData name="Aldridge, Craig" userId="1b057c8f-6fb8-4005-acbe-5981cf15712d" providerId="ADAL" clId="{B5488572-5448-49A0-99E0-F115060EEB03}" dt="2025-09-16T14:52:38.271" v="1037" actId="1076"/>
        <pc:sldMkLst>
          <pc:docMk/>
          <pc:sldMk cId="2297679429" sldId="964"/>
        </pc:sldMkLst>
        <pc:spChg chg="add mod">
          <ac:chgData name="Aldridge, Craig" userId="1b057c8f-6fb8-4005-acbe-5981cf15712d" providerId="ADAL" clId="{B5488572-5448-49A0-99E0-F115060EEB03}" dt="2025-09-16T14:52:38.271" v="1037" actId="1076"/>
          <ac:spMkLst>
            <pc:docMk/>
            <pc:sldMk cId="2297679429" sldId="964"/>
            <ac:spMk id="23" creationId="{1177D42B-9F5D-810B-DBA2-A46736B1CF74}"/>
          </ac:spMkLst>
        </pc:spChg>
        <pc:picChg chg="add mod">
          <ac:chgData name="Aldridge, Craig" userId="1b057c8f-6fb8-4005-acbe-5981cf15712d" providerId="ADAL" clId="{B5488572-5448-49A0-99E0-F115060EEB03}" dt="2025-09-16T14:52:12.375" v="1019" actId="14100"/>
          <ac:picMkLst>
            <pc:docMk/>
            <pc:sldMk cId="2297679429" sldId="964"/>
            <ac:picMk id="22" creationId="{F0A500EF-F470-A3BE-0A59-D2C837A1240F}"/>
          </ac:picMkLst>
        </pc:picChg>
      </pc:sldChg>
      <pc:sldChg chg="add del">
        <pc:chgData name="Aldridge, Craig" userId="1b057c8f-6fb8-4005-acbe-5981cf15712d" providerId="ADAL" clId="{B5488572-5448-49A0-99E0-F115060EEB03}" dt="2025-09-01T14:52:14.301" v="481" actId="47"/>
        <pc:sldMkLst>
          <pc:docMk/>
          <pc:sldMk cId="3069972712" sldId="965"/>
        </pc:sldMkLst>
      </pc:sldChg>
      <pc:sldChg chg="add ord">
        <pc:chgData name="Aldridge, Craig" userId="1b057c8f-6fb8-4005-acbe-5981cf15712d" providerId="ADAL" clId="{B5488572-5448-49A0-99E0-F115060EEB03}" dt="2025-09-01T15:03:44.483" v="545"/>
        <pc:sldMkLst>
          <pc:docMk/>
          <pc:sldMk cId="3450488257" sldId="965"/>
        </pc:sldMkLst>
      </pc:sldChg>
      <pc:sldChg chg="addSp delSp modSp add del mod">
        <pc:chgData name="Aldridge, Craig" userId="1b057c8f-6fb8-4005-acbe-5981cf15712d" providerId="ADAL" clId="{B5488572-5448-49A0-99E0-F115060EEB03}" dt="2025-09-01T15:04:42" v="549" actId="47"/>
        <pc:sldMkLst>
          <pc:docMk/>
          <pc:sldMk cId="568954535" sldId="966"/>
        </pc:sldMkLst>
      </pc:sldChg>
      <pc:sldChg chg="add ord">
        <pc:chgData name="Aldridge, Craig" userId="1b057c8f-6fb8-4005-acbe-5981cf15712d" providerId="ADAL" clId="{B5488572-5448-49A0-99E0-F115060EEB03}" dt="2025-10-07T17:56:35.543" v="1225"/>
        <pc:sldMkLst>
          <pc:docMk/>
          <pc:sldMk cId="2595712823" sldId="966"/>
        </pc:sldMkLst>
      </pc:sldChg>
      <pc:sldChg chg="addSp delSp modSp add mod">
        <pc:chgData name="Aldridge, Craig" userId="1b057c8f-6fb8-4005-acbe-5981cf15712d" providerId="ADAL" clId="{B5488572-5448-49A0-99E0-F115060EEB03}" dt="2025-09-17T11:18:03.228" v="1206" actId="207"/>
        <pc:sldMkLst>
          <pc:docMk/>
          <pc:sldMk cId="16138423" sldId="967"/>
        </pc:sldMkLst>
        <pc:spChg chg="add mod">
          <ac:chgData name="Aldridge, Craig" userId="1b057c8f-6fb8-4005-acbe-5981cf15712d" providerId="ADAL" clId="{B5488572-5448-49A0-99E0-F115060EEB03}" dt="2025-09-17T11:18:03.228" v="1206" actId="207"/>
          <ac:spMkLst>
            <pc:docMk/>
            <pc:sldMk cId="16138423" sldId="967"/>
            <ac:spMk id="2" creationId="{64DE4D39-9C79-1370-92C3-D823C6D6BAC3}"/>
          </ac:spMkLst>
        </pc:spChg>
      </pc:sldChg>
      <pc:sldChg chg="addSp delSp modSp new del mod ord">
        <pc:chgData name="Aldridge, Craig" userId="1b057c8f-6fb8-4005-acbe-5981cf15712d" providerId="ADAL" clId="{B5488572-5448-49A0-99E0-F115060EEB03}" dt="2025-10-07T18:02:40.767" v="1239" actId="47"/>
        <pc:sldMkLst>
          <pc:docMk/>
          <pc:sldMk cId="1113532442" sldId="968"/>
        </pc:sldMkLst>
        <pc:spChg chg="del">
          <ac:chgData name="Aldridge, Craig" userId="1b057c8f-6fb8-4005-acbe-5981cf15712d" providerId="ADAL" clId="{B5488572-5448-49A0-99E0-F115060EEB03}" dt="2025-10-07T18:02:12.672" v="1229" actId="931"/>
          <ac:spMkLst>
            <pc:docMk/>
            <pc:sldMk cId="1113532442" sldId="968"/>
            <ac:spMk id="3" creationId="{C4C391BA-AEF1-8CBA-0B14-5EFBF1A81619}"/>
          </ac:spMkLst>
        </pc:spChg>
        <pc:picChg chg="add mod">
          <ac:chgData name="Aldridge, Craig" userId="1b057c8f-6fb8-4005-acbe-5981cf15712d" providerId="ADAL" clId="{B5488572-5448-49A0-99E0-F115060EEB03}" dt="2025-10-07T18:02:17.572" v="1232" actId="14100"/>
          <ac:picMkLst>
            <pc:docMk/>
            <pc:sldMk cId="1113532442" sldId="968"/>
            <ac:picMk id="5" creationId="{D6167BDC-BF85-A1E6-7D59-5CD53D9FAC29}"/>
          </ac:picMkLst>
        </pc:picChg>
      </pc:sldChg>
      <pc:sldChg chg="addSp delSp modSp add mod ord">
        <pc:chgData name="Aldridge, Craig" userId="1b057c8f-6fb8-4005-acbe-5981cf15712d" providerId="ADAL" clId="{B5488572-5448-49A0-99E0-F115060EEB03}" dt="2025-10-07T20:42:05.972" v="1249" actId="478"/>
        <pc:sldMkLst>
          <pc:docMk/>
          <pc:sldMk cId="3367894292" sldId="969"/>
        </pc:sldMkLst>
        <pc:spChg chg="del mod">
          <ac:chgData name="Aldridge, Craig" userId="1b057c8f-6fb8-4005-acbe-5981cf15712d" providerId="ADAL" clId="{B5488572-5448-49A0-99E0-F115060EEB03}" dt="2025-10-07T18:02:34.024" v="1237" actId="478"/>
          <ac:spMkLst>
            <pc:docMk/>
            <pc:sldMk cId="3367894292" sldId="969"/>
            <ac:spMk id="2" creationId="{3C09CA1E-F39C-0D38-9EB6-A0E0912C6AC2}"/>
          </ac:spMkLst>
        </pc:spChg>
        <pc:spChg chg="del">
          <ac:chgData name="Aldridge, Craig" userId="1b057c8f-6fb8-4005-acbe-5981cf15712d" providerId="ADAL" clId="{B5488572-5448-49A0-99E0-F115060EEB03}" dt="2025-10-07T18:02:36.865" v="1238" actId="478"/>
          <ac:spMkLst>
            <pc:docMk/>
            <pc:sldMk cId="3367894292" sldId="969"/>
            <ac:spMk id="7" creationId="{3FBF7592-CD1D-5D12-8B3D-3FB4FDCE0EFE}"/>
          </ac:spMkLst>
        </pc:spChg>
        <pc:spChg chg="add del mod">
          <ac:chgData name="Aldridge, Craig" userId="1b057c8f-6fb8-4005-acbe-5981cf15712d" providerId="ADAL" clId="{B5488572-5448-49A0-99E0-F115060EEB03}" dt="2025-10-07T20:42:05.972" v="1249" actId="478"/>
          <ac:spMkLst>
            <pc:docMk/>
            <pc:sldMk cId="3367894292" sldId="969"/>
            <ac:spMk id="8" creationId="{65B2C390-BDA8-4629-9ED2-639DBFE1FFF1}"/>
          </ac:spMkLst>
        </pc:spChg>
        <pc:picChg chg="add mod">
          <ac:chgData name="Aldridge, Craig" userId="1b057c8f-6fb8-4005-acbe-5981cf15712d" providerId="ADAL" clId="{B5488572-5448-49A0-99E0-F115060EEB03}" dt="2025-10-07T18:03:02.965" v="1245" actId="14100"/>
          <ac:picMkLst>
            <pc:docMk/>
            <pc:sldMk cId="3367894292" sldId="969"/>
            <ac:picMk id="10" creationId="{51DC9AB0-3A9A-52A3-8CA4-CFCF255E239C}"/>
          </ac:picMkLst>
        </pc:picChg>
      </pc:sldChg>
      <pc:sldMasterChg chg="delSldLayout">
        <pc:chgData name="Aldridge, Craig" userId="1b057c8f-6fb8-4005-acbe-5981cf15712d" providerId="ADAL" clId="{B5488572-5448-49A0-99E0-F115060EEB03}" dt="2025-10-07T21:29:31.046" v="1291" actId="47"/>
        <pc:sldMasterMkLst>
          <pc:docMk/>
          <pc:sldMasterMk cId="1469357307" sldId="2147483648"/>
        </pc:sldMasterMkLst>
        <pc:sldLayoutChg chg="del">
          <pc:chgData name="Aldridge, Craig" userId="1b057c8f-6fb8-4005-acbe-5981cf15712d" providerId="ADAL" clId="{B5488572-5448-49A0-99E0-F115060EEB03}" dt="2025-10-07T20:38:11.272" v="1248" actId="47"/>
          <pc:sldLayoutMkLst>
            <pc:docMk/>
            <pc:sldMasterMk cId="1469357307" sldId="2147483648"/>
            <pc:sldLayoutMk cId="2694955224" sldId="2147483661"/>
          </pc:sldLayoutMkLst>
        </pc:sldLayoutChg>
        <pc:sldLayoutChg chg="del">
          <pc:chgData name="Aldridge, Craig" userId="1b057c8f-6fb8-4005-acbe-5981cf15712d" providerId="ADAL" clId="{B5488572-5448-49A0-99E0-F115060EEB03}" dt="2025-10-07T20:36:04.402" v="1246" actId="47"/>
          <pc:sldLayoutMkLst>
            <pc:docMk/>
            <pc:sldMasterMk cId="1469357307" sldId="2147483648"/>
            <pc:sldLayoutMk cId="1078160619" sldId="2147483664"/>
          </pc:sldLayoutMkLst>
        </pc:sldLayoutChg>
        <pc:sldLayoutChg chg="del">
          <pc:chgData name="Aldridge, Craig" userId="1b057c8f-6fb8-4005-acbe-5981cf15712d" providerId="ADAL" clId="{B5488572-5448-49A0-99E0-F115060EEB03}" dt="2025-10-07T21:29:31.046" v="1291" actId="47"/>
          <pc:sldLayoutMkLst>
            <pc:docMk/>
            <pc:sldMasterMk cId="1469357307" sldId="2147483648"/>
            <pc:sldLayoutMk cId="3054266010" sldId="2147483668"/>
          </pc:sldLayoutMkLst>
        </pc:sldLayoutChg>
      </pc:sldMasterChg>
    </pc:docChg>
  </pc:docChgLst>
  <pc:docChgLst>
    <pc:chgData name="Aldridge, Craig" userId="1b057c8f-6fb8-4005-acbe-5981cf15712d" providerId="ADAL" clId="{5A1FDEDC-B0FC-49BF-B468-A8BE05706142}"/>
    <pc:docChg chg="undo custSel addSld delSld modSld sldOrd">
      <pc:chgData name="Aldridge, Craig" userId="1b057c8f-6fb8-4005-acbe-5981cf15712d" providerId="ADAL" clId="{5A1FDEDC-B0FC-49BF-B468-A8BE05706142}" dt="2025-04-11T13:15:28.310" v="2072" actId="120"/>
      <pc:docMkLst>
        <pc:docMk/>
      </pc:docMkLst>
      <pc:sldChg chg="del ord">
        <pc:chgData name="Aldridge, Craig" userId="1b057c8f-6fb8-4005-acbe-5981cf15712d" providerId="ADAL" clId="{5A1FDEDC-B0FC-49BF-B468-A8BE05706142}" dt="2025-04-10T17:30:36.206" v="224" actId="2696"/>
        <pc:sldMkLst>
          <pc:docMk/>
          <pc:sldMk cId="1794722042" sldId="834"/>
        </pc:sldMkLst>
      </pc:sldChg>
      <pc:sldChg chg="addSp modSp mod ord">
        <pc:chgData name="Aldridge, Craig" userId="1b057c8f-6fb8-4005-acbe-5981cf15712d" providerId="ADAL" clId="{5A1FDEDC-B0FC-49BF-B468-A8BE05706142}" dt="2025-04-11T08:50:45.116" v="1581" actId="1076"/>
        <pc:sldMkLst>
          <pc:docMk/>
          <pc:sldMk cId="3952657422" sldId="835"/>
        </pc:sldMkLst>
      </pc:sldChg>
      <pc:sldChg chg="addSp delSp modSp mod">
        <pc:chgData name="Aldridge, Craig" userId="1b057c8f-6fb8-4005-acbe-5981cf15712d" providerId="ADAL" clId="{5A1FDEDC-B0FC-49BF-B468-A8BE05706142}" dt="2025-04-11T00:04:26.366" v="1487" actId="478"/>
        <pc:sldMkLst>
          <pc:docMk/>
          <pc:sldMk cId="594600968" sldId="836"/>
        </pc:sldMkLst>
      </pc:sldChg>
      <pc:sldChg chg="modSp mod ord">
        <pc:chgData name="Aldridge, Craig" userId="1b057c8f-6fb8-4005-acbe-5981cf15712d" providerId="ADAL" clId="{5A1FDEDC-B0FC-49BF-B468-A8BE05706142}" dt="2025-04-10T17:49:45.616" v="408" actId="20577"/>
        <pc:sldMkLst>
          <pc:docMk/>
          <pc:sldMk cId="712352448" sldId="838"/>
        </pc:sldMkLst>
      </pc:sldChg>
      <pc:sldChg chg="addSp modSp mod ord">
        <pc:chgData name="Aldridge, Craig" userId="1b057c8f-6fb8-4005-acbe-5981cf15712d" providerId="ADAL" clId="{5A1FDEDC-B0FC-49BF-B468-A8BE05706142}" dt="2025-04-11T09:18:18.937" v="1613" actId="1076"/>
        <pc:sldMkLst>
          <pc:docMk/>
          <pc:sldMk cId="1598557323" sldId="839"/>
        </pc:sldMkLst>
      </pc:sldChg>
      <pc:sldChg chg="modSp mod ord">
        <pc:chgData name="Aldridge, Craig" userId="1b057c8f-6fb8-4005-acbe-5981cf15712d" providerId="ADAL" clId="{5A1FDEDC-B0FC-49BF-B468-A8BE05706142}" dt="2025-04-11T00:16:51.676" v="1569" actId="20577"/>
        <pc:sldMkLst>
          <pc:docMk/>
          <pc:sldMk cId="3025986500" sldId="840"/>
        </pc:sldMkLst>
      </pc:sldChg>
      <pc:sldChg chg="delSp modSp mod ord">
        <pc:chgData name="Aldridge, Craig" userId="1b057c8f-6fb8-4005-acbe-5981cf15712d" providerId="ADAL" clId="{5A1FDEDC-B0FC-49BF-B468-A8BE05706142}" dt="2025-04-11T00:13:48.335" v="1558" actId="1076"/>
        <pc:sldMkLst>
          <pc:docMk/>
          <pc:sldMk cId="1464899950" sldId="842"/>
        </pc:sldMkLst>
      </pc:sldChg>
      <pc:sldChg chg="modSp mod ord">
        <pc:chgData name="Aldridge, Craig" userId="1b057c8f-6fb8-4005-acbe-5981cf15712d" providerId="ADAL" clId="{5A1FDEDC-B0FC-49BF-B468-A8BE05706142}" dt="2025-04-10T21:46:56.825" v="755" actId="20577"/>
        <pc:sldMkLst>
          <pc:docMk/>
          <pc:sldMk cId="3675093953" sldId="843"/>
        </pc:sldMkLst>
      </pc:sldChg>
      <pc:sldChg chg="modSp mod ord">
        <pc:chgData name="Aldridge, Craig" userId="1b057c8f-6fb8-4005-acbe-5981cf15712d" providerId="ADAL" clId="{5A1FDEDC-B0FC-49BF-B468-A8BE05706142}" dt="2025-04-10T21:46:39.731" v="752" actId="20577"/>
        <pc:sldMkLst>
          <pc:docMk/>
          <pc:sldMk cId="2298168968" sldId="844"/>
        </pc:sldMkLst>
      </pc:sldChg>
      <pc:sldChg chg="modSp mod ord">
        <pc:chgData name="Aldridge, Craig" userId="1b057c8f-6fb8-4005-acbe-5981cf15712d" providerId="ADAL" clId="{5A1FDEDC-B0FC-49BF-B468-A8BE05706142}" dt="2025-04-10T17:50:36.194" v="420" actId="20577"/>
        <pc:sldMkLst>
          <pc:docMk/>
          <pc:sldMk cId="1400736329" sldId="845"/>
        </pc:sldMkLst>
      </pc:sldChg>
      <pc:sldChg chg="modSp mod">
        <pc:chgData name="Aldridge, Craig" userId="1b057c8f-6fb8-4005-acbe-5981cf15712d" providerId="ADAL" clId="{5A1FDEDC-B0FC-49BF-B468-A8BE05706142}" dt="2025-04-10T18:00:08.642" v="747" actId="403"/>
        <pc:sldMkLst>
          <pc:docMk/>
          <pc:sldMk cId="3666839692" sldId="847"/>
        </pc:sldMkLst>
      </pc:sldChg>
      <pc:sldChg chg="modSp mod ord">
        <pc:chgData name="Aldridge, Craig" userId="1b057c8f-6fb8-4005-acbe-5981cf15712d" providerId="ADAL" clId="{5A1FDEDC-B0FC-49BF-B468-A8BE05706142}" dt="2025-04-10T21:47:38.849" v="760" actId="20577"/>
        <pc:sldMkLst>
          <pc:docMk/>
          <pc:sldMk cId="3949667234" sldId="848"/>
        </pc:sldMkLst>
      </pc:sldChg>
      <pc:sldChg chg="modSp mod ord">
        <pc:chgData name="Aldridge, Craig" userId="1b057c8f-6fb8-4005-acbe-5981cf15712d" providerId="ADAL" clId="{5A1FDEDC-B0FC-49BF-B468-A8BE05706142}" dt="2025-04-10T22:47:13.575" v="1263" actId="20577"/>
        <pc:sldMkLst>
          <pc:docMk/>
          <pc:sldMk cId="3823752867" sldId="849"/>
        </pc:sldMkLst>
      </pc:sldChg>
      <pc:sldChg chg="add del">
        <pc:chgData name="Aldridge, Craig" userId="1b057c8f-6fb8-4005-acbe-5981cf15712d" providerId="ADAL" clId="{5A1FDEDC-B0FC-49BF-B468-A8BE05706142}" dt="2025-04-10T16:32:49.739" v="204" actId="47"/>
        <pc:sldMkLst>
          <pc:docMk/>
          <pc:sldMk cId="2176859946" sldId="910"/>
        </pc:sldMkLst>
      </pc:sldChg>
      <pc:sldChg chg="addSp delSp modSp new mod addAnim delAnim modAnim">
        <pc:chgData name="Aldridge, Craig" userId="1b057c8f-6fb8-4005-acbe-5981cf15712d" providerId="ADAL" clId="{5A1FDEDC-B0FC-49BF-B468-A8BE05706142}" dt="2025-04-11T13:10:05.117" v="1848" actId="207"/>
        <pc:sldMkLst>
          <pc:docMk/>
          <pc:sldMk cId="632118039" sldId="911"/>
        </pc:sldMkLst>
      </pc:sldChg>
      <pc:sldChg chg="add del ord">
        <pc:chgData name="Aldridge, Craig" userId="1b057c8f-6fb8-4005-acbe-5981cf15712d" providerId="ADAL" clId="{5A1FDEDC-B0FC-49BF-B468-A8BE05706142}" dt="2025-04-10T17:33:59.280" v="257" actId="2696"/>
        <pc:sldMkLst>
          <pc:docMk/>
          <pc:sldMk cId="726273011" sldId="912"/>
        </pc:sldMkLst>
      </pc:sldChg>
      <pc:sldChg chg="new del">
        <pc:chgData name="Aldridge, Craig" userId="1b057c8f-6fb8-4005-acbe-5981cf15712d" providerId="ADAL" clId="{5A1FDEDC-B0FC-49BF-B468-A8BE05706142}" dt="2025-04-10T15:54:16.229" v="36" actId="2696"/>
        <pc:sldMkLst>
          <pc:docMk/>
          <pc:sldMk cId="3525589579" sldId="912"/>
        </pc:sldMkLst>
      </pc:sldChg>
      <pc:sldChg chg="new del">
        <pc:chgData name="Aldridge, Craig" userId="1b057c8f-6fb8-4005-acbe-5981cf15712d" providerId="ADAL" clId="{5A1FDEDC-B0FC-49BF-B468-A8BE05706142}" dt="2025-04-10T15:54:18.668" v="37" actId="2696"/>
        <pc:sldMkLst>
          <pc:docMk/>
          <pc:sldMk cId="1432468945" sldId="913"/>
        </pc:sldMkLst>
      </pc:sldChg>
      <pc:sldChg chg="addSp delSp modSp add del mod ord modAnim">
        <pc:chgData name="Aldridge, Craig" userId="1b057c8f-6fb8-4005-acbe-5981cf15712d" providerId="ADAL" clId="{5A1FDEDC-B0FC-49BF-B468-A8BE05706142}" dt="2025-04-10T22:47:26.019" v="1264" actId="2696"/>
        <pc:sldMkLst>
          <pc:docMk/>
          <pc:sldMk cId="2306925066" sldId="913"/>
        </pc:sldMkLst>
      </pc:sldChg>
      <pc:sldChg chg="modSp add mod ord">
        <pc:chgData name="Aldridge, Craig" userId="1b057c8f-6fb8-4005-acbe-5981cf15712d" providerId="ADAL" clId="{5A1FDEDC-B0FC-49BF-B468-A8BE05706142}" dt="2025-04-10T23:06:13.458" v="1338" actId="20577"/>
        <pc:sldMkLst>
          <pc:docMk/>
          <pc:sldMk cId="3423493316" sldId="914"/>
        </pc:sldMkLst>
      </pc:sldChg>
      <pc:sldChg chg="modSp add del mod">
        <pc:chgData name="Aldridge, Craig" userId="1b057c8f-6fb8-4005-acbe-5981cf15712d" providerId="ADAL" clId="{5A1FDEDC-B0FC-49BF-B468-A8BE05706142}" dt="2025-04-10T23:09:04.939" v="1343" actId="2696"/>
        <pc:sldMkLst>
          <pc:docMk/>
          <pc:sldMk cId="2178442040" sldId="915"/>
        </pc:sldMkLst>
      </pc:sldChg>
      <pc:sldChg chg="addSp delSp modSp add mod ord modAnim">
        <pc:chgData name="Aldridge, Craig" userId="1b057c8f-6fb8-4005-acbe-5981cf15712d" providerId="ADAL" clId="{5A1FDEDC-B0FC-49BF-B468-A8BE05706142}" dt="2025-04-11T12:42:41.893" v="1617" actId="207"/>
        <pc:sldMkLst>
          <pc:docMk/>
          <pc:sldMk cId="2773039296" sldId="916"/>
        </pc:sldMkLst>
      </pc:sldChg>
      <pc:sldChg chg="addSp delSp modSp add del mod">
        <pc:chgData name="Aldridge, Craig" userId="1b057c8f-6fb8-4005-acbe-5981cf15712d" providerId="ADAL" clId="{5A1FDEDC-B0FC-49BF-B468-A8BE05706142}" dt="2025-04-10T22:09:28.986" v="1142" actId="2696"/>
        <pc:sldMkLst>
          <pc:docMk/>
          <pc:sldMk cId="3453870499" sldId="917"/>
        </pc:sldMkLst>
      </pc:sldChg>
      <pc:sldChg chg="addSp modSp add mod">
        <pc:chgData name="Aldridge, Craig" userId="1b057c8f-6fb8-4005-acbe-5981cf15712d" providerId="ADAL" clId="{5A1FDEDC-B0FC-49BF-B468-A8BE05706142}" dt="2025-04-11T12:55:03.523" v="1835" actId="20577"/>
        <pc:sldMkLst>
          <pc:docMk/>
          <pc:sldMk cId="3396045746" sldId="918"/>
        </pc:sldMkLst>
      </pc:sldChg>
      <pc:sldChg chg="addSp delSp modSp add mod">
        <pc:chgData name="Aldridge, Craig" userId="1b057c8f-6fb8-4005-acbe-5981cf15712d" providerId="ADAL" clId="{5A1FDEDC-B0FC-49BF-B468-A8BE05706142}" dt="2025-04-11T12:55:08.925" v="1844" actId="20577"/>
        <pc:sldMkLst>
          <pc:docMk/>
          <pc:sldMk cId="311529205" sldId="919"/>
        </pc:sldMkLst>
      </pc:sldChg>
      <pc:sldChg chg="addSp delSp modSp add mod ord">
        <pc:chgData name="Aldridge, Craig" userId="1b057c8f-6fb8-4005-acbe-5981cf15712d" providerId="ADAL" clId="{5A1FDEDC-B0FC-49BF-B468-A8BE05706142}" dt="2025-04-11T00:11:39.291" v="1519"/>
        <pc:sldMkLst>
          <pc:docMk/>
          <pc:sldMk cId="1906388138" sldId="920"/>
        </pc:sldMkLst>
      </pc:sldChg>
      <pc:sldChg chg="delSp modSp add mod ord">
        <pc:chgData name="Aldridge, Craig" userId="1b057c8f-6fb8-4005-acbe-5981cf15712d" providerId="ADAL" clId="{5A1FDEDC-B0FC-49BF-B468-A8BE05706142}" dt="2025-04-11T13:15:28.310" v="2072" actId="120"/>
        <pc:sldMkLst>
          <pc:docMk/>
          <pc:sldMk cId="2053596229" sldId="921"/>
        </pc:sldMkLst>
      </pc:sldChg>
    </pc:docChg>
  </pc:docChgLst>
  <pc:docChgLst>
    <pc:chgData name="Aldridge, Craig" userId="1b057c8f-6fb8-4005-acbe-5981cf15712d" providerId="ADAL" clId="{B21D7B3A-3DDE-4133-BA96-BBBD58C3AE62}"/>
    <pc:docChg chg="undo custSel addSld delSld modSld sldOrd">
      <pc:chgData name="Aldridge, Craig" userId="1b057c8f-6fb8-4005-acbe-5981cf15712d" providerId="ADAL" clId="{B21D7B3A-3DDE-4133-BA96-BBBD58C3AE62}" dt="2025-06-03T15:55:55.454" v="1024"/>
      <pc:docMkLst>
        <pc:docMk/>
      </pc:docMkLst>
      <pc:sldChg chg="modSp del mod">
        <pc:chgData name="Aldridge, Craig" userId="1b057c8f-6fb8-4005-acbe-5981cf15712d" providerId="ADAL" clId="{B21D7B3A-3DDE-4133-BA96-BBBD58C3AE62}" dt="2025-06-03T13:42:08.135" v="730" actId="47"/>
        <pc:sldMkLst>
          <pc:docMk/>
          <pc:sldMk cId="2491168204" sldId="264"/>
        </pc:sldMkLst>
      </pc:sldChg>
      <pc:sldChg chg="del">
        <pc:chgData name="Aldridge, Craig" userId="1b057c8f-6fb8-4005-acbe-5981cf15712d" providerId="ADAL" clId="{B21D7B3A-3DDE-4133-BA96-BBBD58C3AE62}" dt="2025-06-03T10:41:42.845" v="517" actId="47"/>
        <pc:sldMkLst>
          <pc:docMk/>
          <pc:sldMk cId="1438376087" sldId="266"/>
        </pc:sldMkLst>
      </pc:sldChg>
      <pc:sldChg chg="modSp mod">
        <pc:chgData name="Aldridge, Craig" userId="1b057c8f-6fb8-4005-acbe-5981cf15712d" providerId="ADAL" clId="{B21D7B3A-3DDE-4133-BA96-BBBD58C3AE62}" dt="2025-06-03T13:42:42.736" v="736" actId="403"/>
        <pc:sldMkLst>
          <pc:docMk/>
          <pc:sldMk cId="3799410233" sldId="833"/>
        </pc:sldMkLst>
      </pc:sldChg>
      <pc:sldChg chg="ord">
        <pc:chgData name="Aldridge, Craig" userId="1b057c8f-6fb8-4005-acbe-5981cf15712d" providerId="ADAL" clId="{B21D7B3A-3DDE-4133-BA96-BBBD58C3AE62}" dt="2025-06-03T15:55:55.454" v="1024"/>
        <pc:sldMkLst>
          <pc:docMk/>
          <pc:sldMk cId="3952657422" sldId="835"/>
        </pc:sldMkLst>
      </pc:sldChg>
      <pc:sldChg chg="ord">
        <pc:chgData name="Aldridge, Craig" userId="1b057c8f-6fb8-4005-acbe-5981cf15712d" providerId="ADAL" clId="{B21D7B3A-3DDE-4133-BA96-BBBD58C3AE62}" dt="2025-06-03T15:55:55.454" v="1024"/>
        <pc:sldMkLst>
          <pc:docMk/>
          <pc:sldMk cId="594600968" sldId="836"/>
        </pc:sldMkLst>
      </pc:sldChg>
      <pc:sldChg chg="ord">
        <pc:chgData name="Aldridge, Craig" userId="1b057c8f-6fb8-4005-acbe-5981cf15712d" providerId="ADAL" clId="{B21D7B3A-3DDE-4133-BA96-BBBD58C3AE62}" dt="2025-06-03T15:55:55.454" v="1024"/>
        <pc:sldMkLst>
          <pc:docMk/>
          <pc:sldMk cId="4077452807" sldId="837"/>
        </pc:sldMkLst>
      </pc:sldChg>
      <pc:sldChg chg="ord">
        <pc:chgData name="Aldridge, Craig" userId="1b057c8f-6fb8-4005-acbe-5981cf15712d" providerId="ADAL" clId="{B21D7B3A-3DDE-4133-BA96-BBBD58C3AE62}" dt="2025-06-03T15:55:55.454" v="1024"/>
        <pc:sldMkLst>
          <pc:docMk/>
          <pc:sldMk cId="712352448" sldId="838"/>
        </pc:sldMkLst>
      </pc:sldChg>
      <pc:sldChg chg="ord">
        <pc:chgData name="Aldridge, Craig" userId="1b057c8f-6fb8-4005-acbe-5981cf15712d" providerId="ADAL" clId="{B21D7B3A-3DDE-4133-BA96-BBBD58C3AE62}" dt="2025-06-03T15:55:55.454" v="1024"/>
        <pc:sldMkLst>
          <pc:docMk/>
          <pc:sldMk cId="1598557323" sldId="839"/>
        </pc:sldMkLst>
      </pc:sldChg>
      <pc:sldChg chg="ord">
        <pc:chgData name="Aldridge, Craig" userId="1b057c8f-6fb8-4005-acbe-5981cf15712d" providerId="ADAL" clId="{B21D7B3A-3DDE-4133-BA96-BBBD58C3AE62}" dt="2025-06-03T15:55:55.454" v="1024"/>
        <pc:sldMkLst>
          <pc:docMk/>
          <pc:sldMk cId="3025986500" sldId="840"/>
        </pc:sldMkLst>
      </pc:sldChg>
      <pc:sldChg chg="ord">
        <pc:chgData name="Aldridge, Craig" userId="1b057c8f-6fb8-4005-acbe-5981cf15712d" providerId="ADAL" clId="{B21D7B3A-3DDE-4133-BA96-BBBD58C3AE62}" dt="2025-06-03T15:55:55.454" v="1024"/>
        <pc:sldMkLst>
          <pc:docMk/>
          <pc:sldMk cId="1464899950" sldId="842"/>
        </pc:sldMkLst>
      </pc:sldChg>
      <pc:sldChg chg="ord">
        <pc:chgData name="Aldridge, Craig" userId="1b057c8f-6fb8-4005-acbe-5981cf15712d" providerId="ADAL" clId="{B21D7B3A-3DDE-4133-BA96-BBBD58C3AE62}" dt="2025-06-03T15:55:55.454" v="1024"/>
        <pc:sldMkLst>
          <pc:docMk/>
          <pc:sldMk cId="3675093953" sldId="843"/>
        </pc:sldMkLst>
      </pc:sldChg>
      <pc:sldChg chg="modSp mod ord">
        <pc:chgData name="Aldridge, Craig" userId="1b057c8f-6fb8-4005-acbe-5981cf15712d" providerId="ADAL" clId="{B21D7B3A-3DDE-4133-BA96-BBBD58C3AE62}" dt="2025-06-03T15:55:55.454" v="1024"/>
        <pc:sldMkLst>
          <pc:docMk/>
          <pc:sldMk cId="2298168968" sldId="844"/>
        </pc:sldMkLst>
      </pc:sldChg>
      <pc:sldChg chg="ord">
        <pc:chgData name="Aldridge, Craig" userId="1b057c8f-6fb8-4005-acbe-5981cf15712d" providerId="ADAL" clId="{B21D7B3A-3DDE-4133-BA96-BBBD58C3AE62}" dt="2025-06-03T15:55:55.454" v="1024"/>
        <pc:sldMkLst>
          <pc:docMk/>
          <pc:sldMk cId="1400736329" sldId="845"/>
        </pc:sldMkLst>
      </pc:sldChg>
      <pc:sldChg chg="modSp mod">
        <pc:chgData name="Aldridge, Craig" userId="1b057c8f-6fb8-4005-acbe-5981cf15712d" providerId="ADAL" clId="{B21D7B3A-3DDE-4133-BA96-BBBD58C3AE62}" dt="2025-06-03T09:54:54.223" v="301" actId="20577"/>
        <pc:sldMkLst>
          <pc:docMk/>
          <pc:sldMk cId="1577271036" sldId="846"/>
        </pc:sldMkLst>
      </pc:sldChg>
      <pc:sldChg chg="ord">
        <pc:chgData name="Aldridge, Craig" userId="1b057c8f-6fb8-4005-acbe-5981cf15712d" providerId="ADAL" clId="{B21D7B3A-3DDE-4133-BA96-BBBD58C3AE62}" dt="2025-06-03T15:55:55.454" v="1024"/>
        <pc:sldMkLst>
          <pc:docMk/>
          <pc:sldMk cId="3666839692" sldId="847"/>
        </pc:sldMkLst>
      </pc:sldChg>
      <pc:sldChg chg="ord">
        <pc:chgData name="Aldridge, Craig" userId="1b057c8f-6fb8-4005-acbe-5981cf15712d" providerId="ADAL" clId="{B21D7B3A-3DDE-4133-BA96-BBBD58C3AE62}" dt="2025-06-03T15:55:55.454" v="1024"/>
        <pc:sldMkLst>
          <pc:docMk/>
          <pc:sldMk cId="3949667234" sldId="848"/>
        </pc:sldMkLst>
      </pc:sldChg>
      <pc:sldChg chg="ord">
        <pc:chgData name="Aldridge, Craig" userId="1b057c8f-6fb8-4005-acbe-5981cf15712d" providerId="ADAL" clId="{B21D7B3A-3DDE-4133-BA96-BBBD58C3AE62}" dt="2025-06-03T15:55:55.454" v="1024"/>
        <pc:sldMkLst>
          <pc:docMk/>
          <pc:sldMk cId="3823752867" sldId="849"/>
        </pc:sldMkLst>
      </pc:sldChg>
      <pc:sldChg chg="modSp mod">
        <pc:chgData name="Aldridge, Craig" userId="1b057c8f-6fb8-4005-acbe-5981cf15712d" providerId="ADAL" clId="{B21D7B3A-3DDE-4133-BA96-BBBD58C3AE62}" dt="2025-06-03T10:22:29.323" v="388" actId="207"/>
        <pc:sldMkLst>
          <pc:docMk/>
          <pc:sldMk cId="3776482223" sldId="850"/>
        </pc:sldMkLst>
      </pc:sldChg>
      <pc:sldChg chg="del">
        <pc:chgData name="Aldridge, Craig" userId="1b057c8f-6fb8-4005-acbe-5981cf15712d" providerId="ADAL" clId="{B21D7B3A-3DDE-4133-BA96-BBBD58C3AE62}" dt="2025-06-03T10:28:28.647" v="483" actId="47"/>
        <pc:sldMkLst>
          <pc:docMk/>
          <pc:sldMk cId="3583760018" sldId="851"/>
        </pc:sldMkLst>
      </pc:sldChg>
      <pc:sldChg chg="modSp mod modTransition">
        <pc:chgData name="Aldridge, Craig" userId="1b057c8f-6fb8-4005-acbe-5981cf15712d" providerId="ADAL" clId="{B21D7B3A-3DDE-4133-BA96-BBBD58C3AE62}" dt="2025-06-03T10:02:34.541" v="369" actId="207"/>
        <pc:sldMkLst>
          <pc:docMk/>
          <pc:sldMk cId="3168257427" sldId="855"/>
        </pc:sldMkLst>
      </pc:sldChg>
      <pc:sldChg chg="modSp del mod">
        <pc:chgData name="Aldridge, Craig" userId="1b057c8f-6fb8-4005-acbe-5981cf15712d" providerId="ADAL" clId="{B21D7B3A-3DDE-4133-BA96-BBBD58C3AE62}" dt="2025-06-03T15:26:08.595" v="895" actId="47"/>
        <pc:sldMkLst>
          <pc:docMk/>
          <pc:sldMk cId="1064971054" sldId="895"/>
        </pc:sldMkLst>
      </pc:sldChg>
      <pc:sldChg chg="addSp delSp modSp mod ord">
        <pc:chgData name="Aldridge, Craig" userId="1b057c8f-6fb8-4005-acbe-5981cf15712d" providerId="ADAL" clId="{B21D7B3A-3DDE-4133-BA96-BBBD58C3AE62}" dt="2025-06-03T15:55:16.242" v="1022"/>
        <pc:sldMkLst>
          <pc:docMk/>
          <pc:sldMk cId="144167249" sldId="896"/>
        </pc:sldMkLst>
      </pc:sldChg>
      <pc:sldChg chg="ord">
        <pc:chgData name="Aldridge, Craig" userId="1b057c8f-6fb8-4005-acbe-5981cf15712d" providerId="ADAL" clId="{B21D7B3A-3DDE-4133-BA96-BBBD58C3AE62}" dt="2025-06-03T13:42:04.919" v="729"/>
        <pc:sldMkLst>
          <pc:docMk/>
          <pc:sldMk cId="3283483845" sldId="897"/>
        </pc:sldMkLst>
      </pc:sldChg>
      <pc:sldChg chg="del">
        <pc:chgData name="Aldridge, Craig" userId="1b057c8f-6fb8-4005-acbe-5981cf15712d" providerId="ADAL" clId="{B21D7B3A-3DDE-4133-BA96-BBBD58C3AE62}" dt="2025-06-03T10:41:36.369" v="516" actId="47"/>
        <pc:sldMkLst>
          <pc:docMk/>
          <pc:sldMk cId="1438786682" sldId="900"/>
        </pc:sldMkLst>
      </pc:sldChg>
      <pc:sldChg chg="addSp delSp modSp mod">
        <pc:chgData name="Aldridge, Craig" userId="1b057c8f-6fb8-4005-acbe-5981cf15712d" providerId="ADAL" clId="{B21D7B3A-3DDE-4133-BA96-BBBD58C3AE62}" dt="2025-06-03T10:40:50.133" v="503" actId="478"/>
        <pc:sldMkLst>
          <pc:docMk/>
          <pc:sldMk cId="1238318180" sldId="901"/>
        </pc:sldMkLst>
      </pc:sldChg>
      <pc:sldChg chg="modSp mod">
        <pc:chgData name="Aldridge, Craig" userId="1b057c8f-6fb8-4005-acbe-5981cf15712d" providerId="ADAL" clId="{B21D7B3A-3DDE-4133-BA96-BBBD58C3AE62}" dt="2025-06-03T15:39:07.280" v="976" actId="207"/>
        <pc:sldMkLst>
          <pc:docMk/>
          <pc:sldMk cId="1615658756" sldId="902"/>
        </pc:sldMkLst>
      </pc:sldChg>
      <pc:sldChg chg="modSp mod">
        <pc:chgData name="Aldridge, Craig" userId="1b057c8f-6fb8-4005-acbe-5981cf15712d" providerId="ADAL" clId="{B21D7B3A-3DDE-4133-BA96-BBBD58C3AE62}" dt="2025-06-03T15:39:46.845" v="986" actId="1076"/>
        <pc:sldMkLst>
          <pc:docMk/>
          <pc:sldMk cId="945538029" sldId="903"/>
        </pc:sldMkLst>
      </pc:sldChg>
      <pc:sldChg chg="modSp mod">
        <pc:chgData name="Aldridge, Craig" userId="1b057c8f-6fb8-4005-acbe-5981cf15712d" providerId="ADAL" clId="{B21D7B3A-3DDE-4133-BA96-BBBD58C3AE62}" dt="2025-06-03T10:42:06.362" v="528" actId="207"/>
        <pc:sldMkLst>
          <pc:docMk/>
          <pc:sldMk cId="2386319451" sldId="904"/>
        </pc:sldMkLst>
      </pc:sldChg>
      <pc:sldChg chg="addSp delSp modSp mod">
        <pc:chgData name="Aldridge, Craig" userId="1b057c8f-6fb8-4005-acbe-5981cf15712d" providerId="ADAL" clId="{B21D7B3A-3DDE-4133-BA96-BBBD58C3AE62}" dt="2025-06-03T13:10:56" v="709" actId="1076"/>
        <pc:sldMkLst>
          <pc:docMk/>
          <pc:sldMk cId="2172667196" sldId="907"/>
        </pc:sldMkLst>
      </pc:sldChg>
      <pc:sldChg chg="del">
        <pc:chgData name="Aldridge, Craig" userId="1b057c8f-6fb8-4005-acbe-5981cf15712d" providerId="ADAL" clId="{B21D7B3A-3DDE-4133-BA96-BBBD58C3AE62}" dt="2025-06-03T13:53:56.094" v="791" actId="47"/>
        <pc:sldMkLst>
          <pc:docMk/>
          <pc:sldMk cId="3074761837" sldId="908"/>
        </pc:sldMkLst>
      </pc:sldChg>
      <pc:sldChg chg="addSp delSp modSp del mod">
        <pc:chgData name="Aldridge, Craig" userId="1b057c8f-6fb8-4005-acbe-5981cf15712d" providerId="ADAL" clId="{B21D7B3A-3DDE-4133-BA96-BBBD58C3AE62}" dt="2025-06-03T13:52:56.703" v="781" actId="47"/>
        <pc:sldMkLst>
          <pc:docMk/>
          <pc:sldMk cId="1603622034" sldId="909"/>
        </pc:sldMkLst>
      </pc:sldChg>
      <pc:sldChg chg="ord">
        <pc:chgData name="Aldridge, Craig" userId="1b057c8f-6fb8-4005-acbe-5981cf15712d" providerId="ADAL" clId="{B21D7B3A-3DDE-4133-BA96-BBBD58C3AE62}" dt="2025-06-03T15:55:55.454" v="1024"/>
        <pc:sldMkLst>
          <pc:docMk/>
          <pc:sldMk cId="632118039" sldId="911"/>
        </pc:sldMkLst>
      </pc:sldChg>
      <pc:sldChg chg="ord">
        <pc:chgData name="Aldridge, Craig" userId="1b057c8f-6fb8-4005-acbe-5981cf15712d" providerId="ADAL" clId="{B21D7B3A-3DDE-4133-BA96-BBBD58C3AE62}" dt="2025-06-03T15:55:55.454" v="1024"/>
        <pc:sldMkLst>
          <pc:docMk/>
          <pc:sldMk cId="3423493316" sldId="914"/>
        </pc:sldMkLst>
      </pc:sldChg>
      <pc:sldChg chg="ord">
        <pc:chgData name="Aldridge, Craig" userId="1b057c8f-6fb8-4005-acbe-5981cf15712d" providerId="ADAL" clId="{B21D7B3A-3DDE-4133-BA96-BBBD58C3AE62}" dt="2025-06-03T15:55:55.454" v="1024"/>
        <pc:sldMkLst>
          <pc:docMk/>
          <pc:sldMk cId="2773039296" sldId="916"/>
        </pc:sldMkLst>
      </pc:sldChg>
      <pc:sldChg chg="ord">
        <pc:chgData name="Aldridge, Craig" userId="1b057c8f-6fb8-4005-acbe-5981cf15712d" providerId="ADAL" clId="{B21D7B3A-3DDE-4133-BA96-BBBD58C3AE62}" dt="2025-06-03T15:55:55.454" v="1024"/>
        <pc:sldMkLst>
          <pc:docMk/>
          <pc:sldMk cId="3396045746" sldId="918"/>
        </pc:sldMkLst>
      </pc:sldChg>
      <pc:sldChg chg="ord">
        <pc:chgData name="Aldridge, Craig" userId="1b057c8f-6fb8-4005-acbe-5981cf15712d" providerId="ADAL" clId="{B21D7B3A-3DDE-4133-BA96-BBBD58C3AE62}" dt="2025-06-03T15:55:55.454" v="1024"/>
        <pc:sldMkLst>
          <pc:docMk/>
          <pc:sldMk cId="311529205" sldId="919"/>
        </pc:sldMkLst>
      </pc:sldChg>
      <pc:sldChg chg="ord">
        <pc:chgData name="Aldridge, Craig" userId="1b057c8f-6fb8-4005-acbe-5981cf15712d" providerId="ADAL" clId="{B21D7B3A-3DDE-4133-BA96-BBBD58C3AE62}" dt="2025-06-03T15:55:55.454" v="1024"/>
        <pc:sldMkLst>
          <pc:docMk/>
          <pc:sldMk cId="1906388138" sldId="920"/>
        </pc:sldMkLst>
      </pc:sldChg>
      <pc:sldChg chg="ord">
        <pc:chgData name="Aldridge, Craig" userId="1b057c8f-6fb8-4005-acbe-5981cf15712d" providerId="ADAL" clId="{B21D7B3A-3DDE-4133-BA96-BBBD58C3AE62}" dt="2025-06-03T15:55:55.454" v="1024"/>
        <pc:sldMkLst>
          <pc:docMk/>
          <pc:sldMk cId="2053596229" sldId="921"/>
        </pc:sldMkLst>
      </pc:sldChg>
      <pc:sldChg chg="modSp add mod ord modTransition">
        <pc:chgData name="Aldridge, Craig" userId="1b057c8f-6fb8-4005-acbe-5981cf15712d" providerId="ADAL" clId="{B21D7B3A-3DDE-4133-BA96-BBBD58C3AE62}" dt="2025-06-03T10:08:29.011" v="374" actId="20577"/>
        <pc:sldMkLst>
          <pc:docMk/>
          <pc:sldMk cId="2913521762" sldId="922"/>
        </pc:sldMkLst>
      </pc:sldChg>
      <pc:sldChg chg="modSp add mod ord">
        <pc:chgData name="Aldridge, Craig" userId="1b057c8f-6fb8-4005-acbe-5981cf15712d" providerId="ADAL" clId="{B21D7B3A-3DDE-4133-BA96-BBBD58C3AE62}" dt="2025-06-03T10:08:04.787" v="372" actId="207"/>
        <pc:sldMkLst>
          <pc:docMk/>
          <pc:sldMk cId="1109873011" sldId="923"/>
        </pc:sldMkLst>
      </pc:sldChg>
      <pc:sldChg chg="addSp delSp modSp add del mod ord">
        <pc:chgData name="Aldridge, Craig" userId="1b057c8f-6fb8-4005-acbe-5981cf15712d" providerId="ADAL" clId="{B21D7B3A-3DDE-4133-BA96-BBBD58C3AE62}" dt="2025-06-03T15:25:56.601" v="894" actId="47"/>
        <pc:sldMkLst>
          <pc:docMk/>
          <pc:sldMk cId="1757874532" sldId="924"/>
        </pc:sldMkLst>
      </pc:sldChg>
      <pc:sldChg chg="add">
        <pc:chgData name="Aldridge, Craig" userId="1b057c8f-6fb8-4005-acbe-5981cf15712d" providerId="ADAL" clId="{B21D7B3A-3DDE-4133-BA96-BBBD58C3AE62}" dt="2025-06-03T13:41:51.718" v="727" actId="2890"/>
        <pc:sldMkLst>
          <pc:docMk/>
          <pc:sldMk cId="945028703" sldId="925"/>
        </pc:sldMkLst>
      </pc:sldChg>
      <pc:sldChg chg="addSp delSp modSp add mod ord">
        <pc:chgData name="Aldridge, Craig" userId="1b057c8f-6fb8-4005-acbe-5981cf15712d" providerId="ADAL" clId="{B21D7B3A-3DDE-4133-BA96-BBBD58C3AE62}" dt="2025-06-03T13:53:28.299" v="787" actId="1076"/>
        <pc:sldMkLst>
          <pc:docMk/>
          <pc:sldMk cId="1577445970" sldId="926"/>
        </pc:sldMkLst>
      </pc:sldChg>
      <pc:sldChg chg="add ord">
        <pc:chgData name="Aldridge, Craig" userId="1b057c8f-6fb8-4005-acbe-5981cf15712d" providerId="ADAL" clId="{B21D7B3A-3DDE-4133-BA96-BBBD58C3AE62}" dt="2025-06-03T13:53:54.646" v="790"/>
        <pc:sldMkLst>
          <pc:docMk/>
          <pc:sldMk cId="1676540093" sldId="927"/>
        </pc:sldMkLst>
      </pc:sldChg>
      <pc:sldChg chg="modSp add mod">
        <pc:chgData name="Aldridge, Craig" userId="1b057c8f-6fb8-4005-acbe-5981cf15712d" providerId="ADAL" clId="{B21D7B3A-3DDE-4133-BA96-BBBD58C3AE62}" dt="2025-06-03T14:10:51.022" v="826" actId="403"/>
        <pc:sldMkLst>
          <pc:docMk/>
          <pc:sldMk cId="2827297255" sldId="928"/>
        </pc:sldMkLst>
      </pc:sldChg>
      <pc:sldChg chg="modSp add mod ord">
        <pc:chgData name="Aldridge, Craig" userId="1b057c8f-6fb8-4005-acbe-5981cf15712d" providerId="ADAL" clId="{B21D7B3A-3DDE-4133-BA96-BBBD58C3AE62}" dt="2025-06-03T14:19:37.210" v="892" actId="115"/>
        <pc:sldMkLst>
          <pc:docMk/>
          <pc:sldMk cId="2670756903" sldId="929"/>
        </pc:sldMkLst>
      </pc:sldChg>
      <pc:sldChg chg="modSp add mod ord">
        <pc:chgData name="Aldridge, Craig" userId="1b057c8f-6fb8-4005-acbe-5981cf15712d" providerId="ADAL" clId="{B21D7B3A-3DDE-4133-BA96-BBBD58C3AE62}" dt="2025-06-03T15:38:28.059" v="952" actId="1076"/>
        <pc:sldMkLst>
          <pc:docMk/>
          <pc:sldMk cId="2574054922" sldId="930"/>
        </pc:sldMkLst>
      </pc:sldChg>
      <pc:sldChg chg="addSp modSp add mod">
        <pc:chgData name="Aldridge, Craig" userId="1b057c8f-6fb8-4005-acbe-5981cf15712d" providerId="ADAL" clId="{B21D7B3A-3DDE-4133-BA96-BBBD58C3AE62}" dt="2025-06-03T15:49:52.378" v="992" actId="14100"/>
        <pc:sldMkLst>
          <pc:docMk/>
          <pc:sldMk cId="1232518167" sldId="931"/>
        </pc:sldMkLst>
      </pc:sldChg>
      <pc:sldChg chg="addSp delSp modSp add mod ord">
        <pc:chgData name="Aldridge, Craig" userId="1b057c8f-6fb8-4005-acbe-5981cf15712d" providerId="ADAL" clId="{B21D7B3A-3DDE-4133-BA96-BBBD58C3AE62}" dt="2025-06-03T15:53:45.102" v="1017" actId="1076"/>
        <pc:sldMkLst>
          <pc:docMk/>
          <pc:sldMk cId="3892088716" sldId="932"/>
        </pc:sldMkLst>
      </pc:sldChg>
      <pc:sldChg chg="add ord">
        <pc:chgData name="Aldridge, Craig" userId="1b057c8f-6fb8-4005-acbe-5981cf15712d" providerId="ADAL" clId="{B21D7B3A-3DDE-4133-BA96-BBBD58C3AE62}" dt="2025-06-03T15:54:55.257" v="1020"/>
        <pc:sldMkLst>
          <pc:docMk/>
          <pc:sldMk cId="1655883922" sldId="9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486D4-9748-794F-86D5-CE3305C334B5}"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E06E1-D493-454C-83E7-BF973E35CA3D}" type="slidenum">
              <a:rPr lang="en-US" smtClean="0"/>
              <a:t>‹#›</a:t>
            </a:fld>
            <a:endParaRPr lang="en-US"/>
          </a:p>
        </p:txBody>
      </p:sp>
    </p:spTree>
    <p:extLst>
      <p:ext uri="{BB962C8B-B14F-4D97-AF65-F5344CB8AC3E}">
        <p14:creationId xmlns:p14="http://schemas.microsoft.com/office/powerpoint/2010/main" val="66067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9E480-FA63-2DA2-3E59-2B6BB12E0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257F0C-1BA7-CB18-C889-65B9C928C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6B9D1-3CAA-372C-3BF9-F86A62BC05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0EBF06-30C8-7762-C8F0-767F9F671737}"/>
              </a:ext>
            </a:extLst>
          </p:cNvPr>
          <p:cNvSpPr>
            <a:spLocks noGrp="1"/>
          </p:cNvSpPr>
          <p:nvPr>
            <p:ph type="sldNum" sz="quarter" idx="5"/>
          </p:nvPr>
        </p:nvSpPr>
        <p:spPr/>
        <p:txBody>
          <a:bodyPr/>
          <a:lstStyle/>
          <a:p>
            <a:fld id="{F5BE06E1-D493-454C-83E7-BF973E35CA3D}" type="slidenum">
              <a:rPr lang="en-US" smtClean="0"/>
              <a:t>1</a:t>
            </a:fld>
            <a:endParaRPr lang="en-US"/>
          </a:p>
        </p:txBody>
      </p:sp>
    </p:spTree>
    <p:extLst>
      <p:ext uri="{BB962C8B-B14F-4D97-AF65-F5344CB8AC3E}">
        <p14:creationId xmlns:p14="http://schemas.microsoft.com/office/powerpoint/2010/main" val="4068250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14</a:t>
            </a:fld>
            <a:endParaRPr lang="en-US"/>
          </a:p>
        </p:txBody>
      </p:sp>
    </p:spTree>
    <p:extLst>
      <p:ext uri="{BB962C8B-B14F-4D97-AF65-F5344CB8AC3E}">
        <p14:creationId xmlns:p14="http://schemas.microsoft.com/office/powerpoint/2010/main" val="856429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79E01-F434-4688-2DD7-F85B70B08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848CB-2CE3-C45A-057A-D435D76B2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E22C01-74D8-9BA1-BE21-56A3A13536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D5EF0C-07F8-DDF2-E779-5E112382AEEE}"/>
              </a:ext>
            </a:extLst>
          </p:cNvPr>
          <p:cNvSpPr>
            <a:spLocks noGrp="1"/>
          </p:cNvSpPr>
          <p:nvPr>
            <p:ph type="sldNum" sz="quarter" idx="5"/>
          </p:nvPr>
        </p:nvSpPr>
        <p:spPr/>
        <p:txBody>
          <a:bodyPr/>
          <a:lstStyle/>
          <a:p>
            <a:fld id="{F5BE06E1-D493-454C-83E7-BF973E35CA3D}" type="slidenum">
              <a:rPr lang="en-US" smtClean="0"/>
              <a:t>15</a:t>
            </a:fld>
            <a:endParaRPr lang="en-US"/>
          </a:p>
        </p:txBody>
      </p:sp>
    </p:spTree>
    <p:extLst>
      <p:ext uri="{BB962C8B-B14F-4D97-AF65-F5344CB8AC3E}">
        <p14:creationId xmlns:p14="http://schemas.microsoft.com/office/powerpoint/2010/main" val="102918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C571C-6F6F-EE44-BB19-E4DE0721E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6F165-2977-7886-2377-924D17B85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58DE1-D90F-62CC-FEE3-FA276C4796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8B1728-68E9-6529-F7ED-9ECDC6884BB2}"/>
              </a:ext>
            </a:extLst>
          </p:cNvPr>
          <p:cNvSpPr>
            <a:spLocks noGrp="1"/>
          </p:cNvSpPr>
          <p:nvPr>
            <p:ph type="sldNum" sz="quarter" idx="5"/>
          </p:nvPr>
        </p:nvSpPr>
        <p:spPr/>
        <p:txBody>
          <a:bodyPr/>
          <a:lstStyle/>
          <a:p>
            <a:fld id="{F5BE06E1-D493-454C-83E7-BF973E35CA3D}" type="slidenum">
              <a:rPr lang="en-US" smtClean="0"/>
              <a:t>17</a:t>
            </a:fld>
            <a:endParaRPr lang="en-US"/>
          </a:p>
        </p:txBody>
      </p:sp>
    </p:spTree>
    <p:extLst>
      <p:ext uri="{BB962C8B-B14F-4D97-AF65-F5344CB8AC3E}">
        <p14:creationId xmlns:p14="http://schemas.microsoft.com/office/powerpoint/2010/main" val="954497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19</a:t>
            </a:fld>
            <a:endParaRPr lang="en-US"/>
          </a:p>
        </p:txBody>
      </p:sp>
    </p:spTree>
    <p:extLst>
      <p:ext uri="{BB962C8B-B14F-4D97-AF65-F5344CB8AC3E}">
        <p14:creationId xmlns:p14="http://schemas.microsoft.com/office/powerpoint/2010/main" val="1130673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C6CF5-7341-3177-55FC-8AAB5E459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58A32-F5B4-DDBB-D5F0-A4A136322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5BF22B-C3F6-65C3-64C7-DBAE26CE8E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95554E-1E62-2A13-B89C-252D823E44BE}"/>
              </a:ext>
            </a:extLst>
          </p:cNvPr>
          <p:cNvSpPr>
            <a:spLocks noGrp="1"/>
          </p:cNvSpPr>
          <p:nvPr>
            <p:ph type="sldNum" sz="quarter" idx="5"/>
          </p:nvPr>
        </p:nvSpPr>
        <p:spPr/>
        <p:txBody>
          <a:bodyPr/>
          <a:lstStyle/>
          <a:p>
            <a:fld id="{F5BE06E1-D493-454C-83E7-BF973E35CA3D}" type="slidenum">
              <a:rPr lang="en-US" smtClean="0"/>
              <a:t>20</a:t>
            </a:fld>
            <a:endParaRPr lang="en-US"/>
          </a:p>
        </p:txBody>
      </p:sp>
    </p:spTree>
    <p:extLst>
      <p:ext uri="{BB962C8B-B14F-4D97-AF65-F5344CB8AC3E}">
        <p14:creationId xmlns:p14="http://schemas.microsoft.com/office/powerpoint/2010/main" val="2757918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E06E1-D493-454C-83E7-BF973E35CA3D}" type="slidenum">
              <a:rPr lang="en-US" smtClean="0"/>
              <a:t>21</a:t>
            </a:fld>
            <a:endParaRPr lang="en-US"/>
          </a:p>
        </p:txBody>
      </p:sp>
    </p:spTree>
    <p:extLst>
      <p:ext uri="{BB962C8B-B14F-4D97-AF65-F5344CB8AC3E}">
        <p14:creationId xmlns:p14="http://schemas.microsoft.com/office/powerpoint/2010/main" val="490296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A90D4-1B38-81F0-6B27-F698E623E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1554B-7C25-0BEA-8BBB-E4127D7F1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F5085-F902-76C9-3E4F-CD3A2D2A9E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35D7DE-C014-1229-556D-8598B04C35D2}"/>
              </a:ext>
            </a:extLst>
          </p:cNvPr>
          <p:cNvSpPr>
            <a:spLocks noGrp="1"/>
          </p:cNvSpPr>
          <p:nvPr>
            <p:ph type="sldNum" sz="quarter" idx="5"/>
          </p:nvPr>
        </p:nvSpPr>
        <p:spPr/>
        <p:txBody>
          <a:bodyPr/>
          <a:lstStyle/>
          <a:p>
            <a:fld id="{F5BE06E1-D493-454C-83E7-BF973E35CA3D}" type="slidenum">
              <a:rPr lang="en-US" smtClean="0"/>
              <a:t>22</a:t>
            </a:fld>
            <a:endParaRPr lang="en-US"/>
          </a:p>
        </p:txBody>
      </p:sp>
    </p:spTree>
    <p:extLst>
      <p:ext uri="{BB962C8B-B14F-4D97-AF65-F5344CB8AC3E}">
        <p14:creationId xmlns:p14="http://schemas.microsoft.com/office/powerpoint/2010/main" val="379908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E2A6B-0D37-2739-0A76-4BB829868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5A2F8-2E73-4D49-0156-247F9FA67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B9CBF-DA86-EB0F-8080-8A7BA10A1E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EADE369-4E3D-7652-5CE3-74694FFA8B71}"/>
              </a:ext>
            </a:extLst>
          </p:cNvPr>
          <p:cNvSpPr>
            <a:spLocks noGrp="1"/>
          </p:cNvSpPr>
          <p:nvPr>
            <p:ph type="sldNum" sz="quarter" idx="5"/>
          </p:nvPr>
        </p:nvSpPr>
        <p:spPr/>
        <p:txBody>
          <a:bodyPr/>
          <a:lstStyle/>
          <a:p>
            <a:fld id="{F5BE06E1-D493-454C-83E7-BF973E35CA3D}" type="slidenum">
              <a:rPr lang="en-US" smtClean="0"/>
              <a:t>23</a:t>
            </a:fld>
            <a:endParaRPr lang="en-US"/>
          </a:p>
        </p:txBody>
      </p:sp>
    </p:spTree>
    <p:extLst>
      <p:ext uri="{BB962C8B-B14F-4D97-AF65-F5344CB8AC3E}">
        <p14:creationId xmlns:p14="http://schemas.microsoft.com/office/powerpoint/2010/main" val="1157275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24</a:t>
            </a:fld>
            <a:endParaRPr lang="en-US"/>
          </a:p>
        </p:txBody>
      </p:sp>
    </p:spTree>
    <p:extLst>
      <p:ext uri="{BB962C8B-B14F-4D97-AF65-F5344CB8AC3E}">
        <p14:creationId xmlns:p14="http://schemas.microsoft.com/office/powerpoint/2010/main" val="1121495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29C88-B88F-C468-E119-9B0C652A7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90182B-A3D6-E1E9-4AD5-FA1B3B02B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E6EF0-2E19-99A3-1C5F-A2C073C447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52858E-1D06-BABA-2C64-B928FD72AA67}"/>
              </a:ext>
            </a:extLst>
          </p:cNvPr>
          <p:cNvSpPr>
            <a:spLocks noGrp="1"/>
          </p:cNvSpPr>
          <p:nvPr>
            <p:ph type="sldNum" sz="quarter" idx="5"/>
          </p:nvPr>
        </p:nvSpPr>
        <p:spPr/>
        <p:txBody>
          <a:bodyPr/>
          <a:lstStyle/>
          <a:p>
            <a:fld id="{F5BE06E1-D493-454C-83E7-BF973E35CA3D}" type="slidenum">
              <a:rPr lang="en-US" smtClean="0"/>
              <a:t>25</a:t>
            </a:fld>
            <a:endParaRPr lang="en-US"/>
          </a:p>
        </p:txBody>
      </p:sp>
    </p:spTree>
    <p:extLst>
      <p:ext uri="{BB962C8B-B14F-4D97-AF65-F5344CB8AC3E}">
        <p14:creationId xmlns:p14="http://schemas.microsoft.com/office/powerpoint/2010/main" val="423928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2</a:t>
            </a:fld>
            <a:endParaRPr lang="en-US"/>
          </a:p>
        </p:txBody>
      </p:sp>
    </p:spTree>
    <p:extLst>
      <p:ext uri="{BB962C8B-B14F-4D97-AF65-F5344CB8AC3E}">
        <p14:creationId xmlns:p14="http://schemas.microsoft.com/office/powerpoint/2010/main" val="2465642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26</a:t>
            </a:fld>
            <a:endParaRPr lang="en-US"/>
          </a:p>
        </p:txBody>
      </p:sp>
    </p:spTree>
    <p:extLst>
      <p:ext uri="{BB962C8B-B14F-4D97-AF65-F5344CB8AC3E}">
        <p14:creationId xmlns:p14="http://schemas.microsoft.com/office/powerpoint/2010/main" val="1715279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27</a:t>
            </a:fld>
            <a:endParaRPr lang="en-US"/>
          </a:p>
        </p:txBody>
      </p:sp>
    </p:spTree>
    <p:extLst>
      <p:ext uri="{BB962C8B-B14F-4D97-AF65-F5344CB8AC3E}">
        <p14:creationId xmlns:p14="http://schemas.microsoft.com/office/powerpoint/2010/main" val="339882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28</a:t>
            </a:fld>
            <a:endParaRPr lang="en-US"/>
          </a:p>
        </p:txBody>
      </p:sp>
    </p:spTree>
    <p:extLst>
      <p:ext uri="{BB962C8B-B14F-4D97-AF65-F5344CB8AC3E}">
        <p14:creationId xmlns:p14="http://schemas.microsoft.com/office/powerpoint/2010/main" val="2014095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29</a:t>
            </a:fld>
            <a:endParaRPr lang="en-US"/>
          </a:p>
        </p:txBody>
      </p:sp>
    </p:spTree>
    <p:extLst>
      <p:ext uri="{BB962C8B-B14F-4D97-AF65-F5344CB8AC3E}">
        <p14:creationId xmlns:p14="http://schemas.microsoft.com/office/powerpoint/2010/main" val="960407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30</a:t>
            </a:fld>
            <a:endParaRPr lang="en-US"/>
          </a:p>
        </p:txBody>
      </p:sp>
    </p:spTree>
    <p:extLst>
      <p:ext uri="{BB962C8B-B14F-4D97-AF65-F5344CB8AC3E}">
        <p14:creationId xmlns:p14="http://schemas.microsoft.com/office/powerpoint/2010/main" val="1430784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31</a:t>
            </a:fld>
            <a:endParaRPr lang="en-US"/>
          </a:p>
        </p:txBody>
      </p:sp>
    </p:spTree>
    <p:extLst>
      <p:ext uri="{BB962C8B-B14F-4D97-AF65-F5344CB8AC3E}">
        <p14:creationId xmlns:p14="http://schemas.microsoft.com/office/powerpoint/2010/main" val="1375490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32</a:t>
            </a:fld>
            <a:endParaRPr lang="en-US"/>
          </a:p>
        </p:txBody>
      </p:sp>
    </p:spTree>
    <p:extLst>
      <p:ext uri="{BB962C8B-B14F-4D97-AF65-F5344CB8AC3E}">
        <p14:creationId xmlns:p14="http://schemas.microsoft.com/office/powerpoint/2010/main" val="2920065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33</a:t>
            </a:fld>
            <a:endParaRPr lang="en-US"/>
          </a:p>
        </p:txBody>
      </p:sp>
    </p:spTree>
    <p:extLst>
      <p:ext uri="{BB962C8B-B14F-4D97-AF65-F5344CB8AC3E}">
        <p14:creationId xmlns:p14="http://schemas.microsoft.com/office/powerpoint/2010/main" val="467858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34</a:t>
            </a:fld>
            <a:endParaRPr lang="en-US"/>
          </a:p>
        </p:txBody>
      </p:sp>
    </p:spTree>
    <p:extLst>
      <p:ext uri="{BB962C8B-B14F-4D97-AF65-F5344CB8AC3E}">
        <p14:creationId xmlns:p14="http://schemas.microsoft.com/office/powerpoint/2010/main" val="1736291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35</a:t>
            </a:fld>
            <a:endParaRPr lang="en-US"/>
          </a:p>
        </p:txBody>
      </p:sp>
    </p:spTree>
    <p:extLst>
      <p:ext uri="{BB962C8B-B14F-4D97-AF65-F5344CB8AC3E}">
        <p14:creationId xmlns:p14="http://schemas.microsoft.com/office/powerpoint/2010/main" val="1473475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3</a:t>
            </a:fld>
            <a:endParaRPr lang="en-US"/>
          </a:p>
        </p:txBody>
      </p:sp>
    </p:spTree>
    <p:extLst>
      <p:ext uri="{BB962C8B-B14F-4D97-AF65-F5344CB8AC3E}">
        <p14:creationId xmlns:p14="http://schemas.microsoft.com/office/powerpoint/2010/main" val="2517765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1200" b="0" i="0" u="none" strike="noStrike" kern="1200" cap="none" spc="0" normalizeH="0" baseline="0" noProof="0" dirty="0">
                <a:ln>
                  <a:noFill/>
                </a:ln>
                <a:solidFill>
                  <a:prstClr val="black"/>
                </a:solidFill>
                <a:effectLst/>
                <a:uLnTx/>
                <a:uFillTx/>
                <a:latin typeface="Tisa Sans Pro" panose="020B0604020202020204" charset="0"/>
              </a:rPr>
              <a:t>Split into groups around you and write on paper how you might encounter conflict.</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1200" b="0" i="0" u="none" strike="noStrike" kern="1200" cap="none" spc="0" normalizeH="0" baseline="0" noProof="0" dirty="0">
              <a:ln>
                <a:noFill/>
              </a:ln>
              <a:solidFill>
                <a:prstClr val="black"/>
              </a:solidFill>
              <a:effectLst/>
              <a:uLnTx/>
              <a:uFillTx/>
              <a:latin typeface="Tisa Sans Pro" panose="020B0604020202020204" charset="0"/>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1200" b="0" i="0" u="none" strike="noStrike" kern="1200" cap="none" spc="0" normalizeH="0" baseline="0" noProof="0" dirty="0">
                <a:ln>
                  <a:noFill/>
                </a:ln>
                <a:solidFill>
                  <a:prstClr val="black"/>
                </a:solidFill>
                <a:effectLst/>
                <a:uLnTx/>
                <a:uFillTx/>
                <a:latin typeface="Tisa Sans Pro" panose="020B0604020202020204" charset="0"/>
              </a:rPr>
              <a:t>(volunteer up front have all speak at them and then try to resolve by </a:t>
            </a:r>
            <a:r>
              <a:rPr kumimoji="0" lang="en-GB" sz="1200" b="0" i="0" u="none" strike="noStrike" kern="1200" cap="none" spc="0" normalizeH="0" baseline="0" noProof="0" dirty="0">
                <a:ln>
                  <a:noFill/>
                </a:ln>
                <a:solidFill>
                  <a:srgbClr val="FF208B"/>
                </a:solidFill>
                <a:effectLst/>
                <a:uLnTx/>
                <a:uFillTx/>
                <a:latin typeface="Tisa Sans Pro" panose="020B0604020202020204" charset="0"/>
              </a:rPr>
              <a:t>CALM</a:t>
            </a:r>
            <a:r>
              <a:rPr kumimoji="0" lang="en-GB" sz="1200" b="0" i="0" u="none" strike="noStrike" kern="1200" cap="none" spc="0" normalizeH="0" baseline="0" noProof="0" dirty="0">
                <a:ln>
                  <a:noFill/>
                </a:ln>
                <a:solidFill>
                  <a:prstClr val="black"/>
                </a:solidFill>
                <a:effectLst/>
                <a:uLnTx/>
                <a:uFillTx/>
                <a:latin typeface="Tisa Sans Pro" panose="020B0604020202020204" charset="0"/>
              </a:rPr>
              <a:t>)</a:t>
            </a:r>
          </a:p>
          <a:p>
            <a:endParaRPr lang="en-US" dirty="0"/>
          </a:p>
        </p:txBody>
      </p:sp>
      <p:sp>
        <p:nvSpPr>
          <p:cNvPr id="4" name="Slide Number Placeholder 3"/>
          <p:cNvSpPr>
            <a:spLocks noGrp="1"/>
          </p:cNvSpPr>
          <p:nvPr>
            <p:ph type="sldNum" sz="quarter" idx="5"/>
          </p:nvPr>
        </p:nvSpPr>
        <p:spPr/>
        <p:txBody>
          <a:bodyPr/>
          <a:lstStyle/>
          <a:p>
            <a:fld id="{F5BE06E1-D493-454C-83E7-BF973E35CA3D}" type="slidenum">
              <a:rPr lang="en-US" smtClean="0"/>
              <a:t>37</a:t>
            </a:fld>
            <a:endParaRPr lang="en-US"/>
          </a:p>
        </p:txBody>
      </p:sp>
    </p:spTree>
    <p:extLst>
      <p:ext uri="{BB962C8B-B14F-4D97-AF65-F5344CB8AC3E}">
        <p14:creationId xmlns:p14="http://schemas.microsoft.com/office/powerpoint/2010/main" val="1301943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DF358-D6F0-379B-4636-D92B75CF7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A63DA-BA75-4363-DE0E-98608D61D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31DF2-511E-7C78-0870-373AE84C9D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CE15B9-3A3B-DB55-5E80-048D1BB0F1DE}"/>
              </a:ext>
            </a:extLst>
          </p:cNvPr>
          <p:cNvSpPr>
            <a:spLocks noGrp="1"/>
          </p:cNvSpPr>
          <p:nvPr>
            <p:ph type="sldNum" sz="quarter" idx="5"/>
          </p:nvPr>
        </p:nvSpPr>
        <p:spPr/>
        <p:txBody>
          <a:bodyPr/>
          <a:lstStyle/>
          <a:p>
            <a:fld id="{F5BE06E1-D493-454C-83E7-BF973E35CA3D}" type="slidenum">
              <a:rPr lang="en-US" smtClean="0"/>
              <a:t>38</a:t>
            </a:fld>
            <a:endParaRPr lang="en-US"/>
          </a:p>
        </p:txBody>
      </p:sp>
    </p:spTree>
    <p:extLst>
      <p:ext uri="{BB962C8B-B14F-4D97-AF65-F5344CB8AC3E}">
        <p14:creationId xmlns:p14="http://schemas.microsoft.com/office/powerpoint/2010/main" val="210411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34280-1AC8-24F1-5DC6-2164F6A17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0DC04-B9B3-2CEE-B756-929AA359A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3CADC-46D2-D496-2928-006811260A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07F405-D8E5-374C-F36B-67D3B7802282}"/>
              </a:ext>
            </a:extLst>
          </p:cNvPr>
          <p:cNvSpPr>
            <a:spLocks noGrp="1"/>
          </p:cNvSpPr>
          <p:nvPr>
            <p:ph type="sldNum" sz="quarter" idx="5"/>
          </p:nvPr>
        </p:nvSpPr>
        <p:spPr/>
        <p:txBody>
          <a:bodyPr/>
          <a:lstStyle/>
          <a:p>
            <a:fld id="{F5BE06E1-D493-454C-83E7-BF973E35CA3D}" type="slidenum">
              <a:rPr lang="en-US" smtClean="0"/>
              <a:t>39</a:t>
            </a:fld>
            <a:endParaRPr lang="en-US"/>
          </a:p>
        </p:txBody>
      </p:sp>
    </p:spTree>
    <p:extLst>
      <p:ext uri="{BB962C8B-B14F-4D97-AF65-F5344CB8AC3E}">
        <p14:creationId xmlns:p14="http://schemas.microsoft.com/office/powerpoint/2010/main" val="1063093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40</a:t>
            </a:fld>
            <a:endParaRPr lang="en-US"/>
          </a:p>
        </p:txBody>
      </p:sp>
    </p:spTree>
    <p:extLst>
      <p:ext uri="{BB962C8B-B14F-4D97-AF65-F5344CB8AC3E}">
        <p14:creationId xmlns:p14="http://schemas.microsoft.com/office/powerpoint/2010/main" val="430871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E815-E1BD-06F6-3C06-BB16D876CB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0B753-C8B0-6125-6BF3-0892F70ADE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87046-119B-EF9B-905D-2B9CF57E2C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3087DC-4496-5063-66F9-C474D471D7DD}"/>
              </a:ext>
            </a:extLst>
          </p:cNvPr>
          <p:cNvSpPr>
            <a:spLocks noGrp="1"/>
          </p:cNvSpPr>
          <p:nvPr>
            <p:ph type="sldNum" sz="quarter" idx="5"/>
          </p:nvPr>
        </p:nvSpPr>
        <p:spPr/>
        <p:txBody>
          <a:bodyPr/>
          <a:lstStyle/>
          <a:p>
            <a:fld id="{F5BE06E1-D493-454C-83E7-BF973E35CA3D}" type="slidenum">
              <a:rPr lang="en-US" smtClean="0"/>
              <a:t>41</a:t>
            </a:fld>
            <a:endParaRPr lang="en-US"/>
          </a:p>
        </p:txBody>
      </p:sp>
    </p:spTree>
    <p:extLst>
      <p:ext uri="{BB962C8B-B14F-4D97-AF65-F5344CB8AC3E}">
        <p14:creationId xmlns:p14="http://schemas.microsoft.com/office/powerpoint/2010/main" val="3368180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42</a:t>
            </a:fld>
            <a:endParaRPr lang="en-US"/>
          </a:p>
        </p:txBody>
      </p:sp>
    </p:spTree>
    <p:extLst>
      <p:ext uri="{BB962C8B-B14F-4D97-AF65-F5344CB8AC3E}">
        <p14:creationId xmlns:p14="http://schemas.microsoft.com/office/powerpoint/2010/main" val="2587989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43</a:t>
            </a:fld>
            <a:endParaRPr lang="en-US"/>
          </a:p>
        </p:txBody>
      </p:sp>
    </p:spTree>
    <p:extLst>
      <p:ext uri="{BB962C8B-B14F-4D97-AF65-F5344CB8AC3E}">
        <p14:creationId xmlns:p14="http://schemas.microsoft.com/office/powerpoint/2010/main" val="2990520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44</a:t>
            </a:fld>
            <a:endParaRPr lang="en-US"/>
          </a:p>
        </p:txBody>
      </p:sp>
    </p:spTree>
    <p:extLst>
      <p:ext uri="{BB962C8B-B14F-4D97-AF65-F5344CB8AC3E}">
        <p14:creationId xmlns:p14="http://schemas.microsoft.com/office/powerpoint/2010/main" val="2008408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5A719-6EFD-B8DF-7CDF-D1DE2BE08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401C5-F546-BE51-48A6-50FDADFBEB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7EB0F-A3EA-D24A-43BF-C8D60CA043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1323DD-D200-3E1B-BECC-F5BDAEA3D51F}"/>
              </a:ext>
            </a:extLst>
          </p:cNvPr>
          <p:cNvSpPr>
            <a:spLocks noGrp="1"/>
          </p:cNvSpPr>
          <p:nvPr>
            <p:ph type="sldNum" sz="quarter" idx="5"/>
          </p:nvPr>
        </p:nvSpPr>
        <p:spPr/>
        <p:txBody>
          <a:bodyPr/>
          <a:lstStyle/>
          <a:p>
            <a:fld id="{F5BE06E1-D493-454C-83E7-BF973E35CA3D}" type="slidenum">
              <a:rPr lang="en-US" smtClean="0"/>
              <a:t>45</a:t>
            </a:fld>
            <a:endParaRPr lang="en-US"/>
          </a:p>
        </p:txBody>
      </p:sp>
    </p:spTree>
    <p:extLst>
      <p:ext uri="{BB962C8B-B14F-4D97-AF65-F5344CB8AC3E}">
        <p14:creationId xmlns:p14="http://schemas.microsoft.com/office/powerpoint/2010/main" val="875199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46</a:t>
            </a:fld>
            <a:endParaRPr lang="en-US"/>
          </a:p>
        </p:txBody>
      </p:sp>
    </p:spTree>
    <p:extLst>
      <p:ext uri="{BB962C8B-B14F-4D97-AF65-F5344CB8AC3E}">
        <p14:creationId xmlns:p14="http://schemas.microsoft.com/office/powerpoint/2010/main" val="2587989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E8F84-72DD-01A0-A5B2-A81BA2126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AB292-B30C-F212-7FAA-48B309645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BE4384-7307-24BA-8A82-A0C7AC85C0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0B5126-7DDD-231F-62FF-EF1478BB0703}"/>
              </a:ext>
            </a:extLst>
          </p:cNvPr>
          <p:cNvSpPr>
            <a:spLocks noGrp="1"/>
          </p:cNvSpPr>
          <p:nvPr>
            <p:ph type="sldNum" sz="quarter" idx="5"/>
          </p:nvPr>
        </p:nvSpPr>
        <p:spPr/>
        <p:txBody>
          <a:bodyPr/>
          <a:lstStyle/>
          <a:p>
            <a:fld id="{F5BE06E1-D493-454C-83E7-BF973E35CA3D}" type="slidenum">
              <a:rPr lang="en-US" smtClean="0"/>
              <a:t>8</a:t>
            </a:fld>
            <a:endParaRPr lang="en-US"/>
          </a:p>
        </p:txBody>
      </p:sp>
    </p:spTree>
    <p:extLst>
      <p:ext uri="{BB962C8B-B14F-4D97-AF65-F5344CB8AC3E}">
        <p14:creationId xmlns:p14="http://schemas.microsoft.com/office/powerpoint/2010/main" val="1116918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6148D-CE25-FBE7-EC60-31695923E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203FA-E2C8-FB4F-8D05-CD075520CB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0805E-B571-95DB-2500-4F21418E12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ED6A37-A865-DAB2-E567-5EBF6774CC98}"/>
              </a:ext>
            </a:extLst>
          </p:cNvPr>
          <p:cNvSpPr>
            <a:spLocks noGrp="1"/>
          </p:cNvSpPr>
          <p:nvPr>
            <p:ph type="sldNum" sz="quarter" idx="5"/>
          </p:nvPr>
        </p:nvSpPr>
        <p:spPr/>
        <p:txBody>
          <a:bodyPr/>
          <a:lstStyle/>
          <a:p>
            <a:fld id="{F5BE06E1-D493-454C-83E7-BF973E35CA3D}" type="slidenum">
              <a:rPr lang="en-US" smtClean="0"/>
              <a:t>47</a:t>
            </a:fld>
            <a:endParaRPr lang="en-US"/>
          </a:p>
        </p:txBody>
      </p:sp>
    </p:spTree>
    <p:extLst>
      <p:ext uri="{BB962C8B-B14F-4D97-AF65-F5344CB8AC3E}">
        <p14:creationId xmlns:p14="http://schemas.microsoft.com/office/powerpoint/2010/main" val="1842115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F83BB-1FF7-15AA-1A16-5DA6ABCB1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337FAC-CF15-CA75-FAA5-AFDB911D1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9A3BAA-BB76-3D24-0E1B-EF4A142C8A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D8B64E-4EB2-93A0-2583-B0B6A86C05E2}"/>
              </a:ext>
            </a:extLst>
          </p:cNvPr>
          <p:cNvSpPr>
            <a:spLocks noGrp="1"/>
          </p:cNvSpPr>
          <p:nvPr>
            <p:ph type="sldNum" sz="quarter" idx="5"/>
          </p:nvPr>
        </p:nvSpPr>
        <p:spPr/>
        <p:txBody>
          <a:bodyPr/>
          <a:lstStyle/>
          <a:p>
            <a:fld id="{F5BE06E1-D493-454C-83E7-BF973E35CA3D}" type="slidenum">
              <a:rPr lang="en-US" smtClean="0"/>
              <a:t>48</a:t>
            </a:fld>
            <a:endParaRPr lang="en-US"/>
          </a:p>
        </p:txBody>
      </p:sp>
    </p:spTree>
    <p:extLst>
      <p:ext uri="{BB962C8B-B14F-4D97-AF65-F5344CB8AC3E}">
        <p14:creationId xmlns:p14="http://schemas.microsoft.com/office/powerpoint/2010/main" val="2744932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7E2AA-6B82-5239-5719-69D226E92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0118A-C8EB-4565-8094-D13F118A3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6859E-7525-0DC1-6FFD-693A237E0B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DF29E7-D478-7FBC-9150-D90EFA5E856F}"/>
              </a:ext>
            </a:extLst>
          </p:cNvPr>
          <p:cNvSpPr>
            <a:spLocks noGrp="1"/>
          </p:cNvSpPr>
          <p:nvPr>
            <p:ph type="sldNum" sz="quarter" idx="5"/>
          </p:nvPr>
        </p:nvSpPr>
        <p:spPr/>
        <p:txBody>
          <a:bodyPr/>
          <a:lstStyle/>
          <a:p>
            <a:fld id="{F5BE06E1-D493-454C-83E7-BF973E35CA3D}" type="slidenum">
              <a:rPr lang="en-US" smtClean="0"/>
              <a:t>49</a:t>
            </a:fld>
            <a:endParaRPr lang="en-US"/>
          </a:p>
        </p:txBody>
      </p:sp>
    </p:spTree>
    <p:extLst>
      <p:ext uri="{BB962C8B-B14F-4D97-AF65-F5344CB8AC3E}">
        <p14:creationId xmlns:p14="http://schemas.microsoft.com/office/powerpoint/2010/main" val="1039802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DC56A-FBB9-9A41-610F-51C9439532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BF980-9173-924A-06A2-B412D9E249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527BD-EFC3-CCC5-EBDD-4F1A164908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DEE62-2F82-3322-8FBA-691CD5FF351A}"/>
              </a:ext>
            </a:extLst>
          </p:cNvPr>
          <p:cNvSpPr>
            <a:spLocks noGrp="1"/>
          </p:cNvSpPr>
          <p:nvPr>
            <p:ph type="sldNum" sz="quarter" idx="5"/>
          </p:nvPr>
        </p:nvSpPr>
        <p:spPr/>
        <p:txBody>
          <a:bodyPr/>
          <a:lstStyle/>
          <a:p>
            <a:fld id="{F5BE06E1-D493-454C-83E7-BF973E35CA3D}" type="slidenum">
              <a:rPr lang="en-US" smtClean="0"/>
              <a:t>50</a:t>
            </a:fld>
            <a:endParaRPr lang="en-US"/>
          </a:p>
        </p:txBody>
      </p:sp>
    </p:spTree>
    <p:extLst>
      <p:ext uri="{BB962C8B-B14F-4D97-AF65-F5344CB8AC3E}">
        <p14:creationId xmlns:p14="http://schemas.microsoft.com/office/powerpoint/2010/main" val="168844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E30AC-33C2-0068-568A-1C86092CE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FC90A-C97F-7A95-370C-CB8C98A41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1CAB0-925C-42C1-B480-9155461A5E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2259C9-2DBF-65AE-5729-B3D191C819E3}"/>
              </a:ext>
            </a:extLst>
          </p:cNvPr>
          <p:cNvSpPr>
            <a:spLocks noGrp="1"/>
          </p:cNvSpPr>
          <p:nvPr>
            <p:ph type="sldNum" sz="quarter" idx="5"/>
          </p:nvPr>
        </p:nvSpPr>
        <p:spPr/>
        <p:txBody>
          <a:bodyPr/>
          <a:lstStyle/>
          <a:p>
            <a:fld id="{F5BE06E1-D493-454C-83E7-BF973E35CA3D}" type="slidenum">
              <a:rPr lang="en-US" smtClean="0"/>
              <a:t>51</a:t>
            </a:fld>
            <a:endParaRPr lang="en-US"/>
          </a:p>
        </p:txBody>
      </p:sp>
    </p:spTree>
    <p:extLst>
      <p:ext uri="{BB962C8B-B14F-4D97-AF65-F5344CB8AC3E}">
        <p14:creationId xmlns:p14="http://schemas.microsoft.com/office/powerpoint/2010/main" val="4249491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4FAA9-86F5-6F5B-9EB4-EC9FF31D7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BD161-778C-000D-4843-6F9E4ED41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8668D-EDE5-E695-4BA1-4391536885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30C78D-1670-5A64-B61E-9EC35AEDDA75}"/>
              </a:ext>
            </a:extLst>
          </p:cNvPr>
          <p:cNvSpPr>
            <a:spLocks noGrp="1"/>
          </p:cNvSpPr>
          <p:nvPr>
            <p:ph type="sldNum" sz="quarter" idx="5"/>
          </p:nvPr>
        </p:nvSpPr>
        <p:spPr/>
        <p:txBody>
          <a:bodyPr/>
          <a:lstStyle/>
          <a:p>
            <a:fld id="{F5BE06E1-D493-454C-83E7-BF973E35CA3D}" type="slidenum">
              <a:rPr lang="en-US" smtClean="0"/>
              <a:t>52</a:t>
            </a:fld>
            <a:endParaRPr lang="en-US"/>
          </a:p>
        </p:txBody>
      </p:sp>
    </p:spTree>
    <p:extLst>
      <p:ext uri="{BB962C8B-B14F-4D97-AF65-F5344CB8AC3E}">
        <p14:creationId xmlns:p14="http://schemas.microsoft.com/office/powerpoint/2010/main" val="1654961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13250-9FD8-9E1E-21CE-75B17F410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75407-DDBA-4EBC-CF6F-C9281D5EA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6CAB9-2D8D-0946-A00B-55B2C982D4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C4C1C4-5BEE-681E-8CF1-662A6B8FE913}"/>
              </a:ext>
            </a:extLst>
          </p:cNvPr>
          <p:cNvSpPr>
            <a:spLocks noGrp="1"/>
          </p:cNvSpPr>
          <p:nvPr>
            <p:ph type="sldNum" sz="quarter" idx="5"/>
          </p:nvPr>
        </p:nvSpPr>
        <p:spPr/>
        <p:txBody>
          <a:bodyPr/>
          <a:lstStyle/>
          <a:p>
            <a:fld id="{F5BE06E1-D493-454C-83E7-BF973E35CA3D}" type="slidenum">
              <a:rPr lang="en-US" smtClean="0"/>
              <a:t>53</a:t>
            </a:fld>
            <a:endParaRPr lang="en-US"/>
          </a:p>
        </p:txBody>
      </p:sp>
    </p:spTree>
    <p:extLst>
      <p:ext uri="{BB962C8B-B14F-4D97-AF65-F5344CB8AC3E}">
        <p14:creationId xmlns:p14="http://schemas.microsoft.com/office/powerpoint/2010/main" val="399138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44F54-4891-1665-00F9-A783A5CCC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D6610-E58E-275E-A585-6C0D53DBC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3B1F2-93D7-5EBC-FF66-29227683BC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C32A3B-80B9-C760-023C-A1D9E6C5A83F}"/>
              </a:ext>
            </a:extLst>
          </p:cNvPr>
          <p:cNvSpPr>
            <a:spLocks noGrp="1"/>
          </p:cNvSpPr>
          <p:nvPr>
            <p:ph type="sldNum" sz="quarter" idx="5"/>
          </p:nvPr>
        </p:nvSpPr>
        <p:spPr/>
        <p:txBody>
          <a:bodyPr/>
          <a:lstStyle/>
          <a:p>
            <a:fld id="{F5BE06E1-D493-454C-83E7-BF973E35CA3D}" type="slidenum">
              <a:rPr lang="en-US" smtClean="0"/>
              <a:t>54</a:t>
            </a:fld>
            <a:endParaRPr lang="en-US"/>
          </a:p>
        </p:txBody>
      </p:sp>
    </p:spTree>
    <p:extLst>
      <p:ext uri="{BB962C8B-B14F-4D97-AF65-F5344CB8AC3E}">
        <p14:creationId xmlns:p14="http://schemas.microsoft.com/office/powerpoint/2010/main" val="609762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E310-4937-179F-6202-225A557A2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3B82E-A554-36A6-6F6A-84C98809B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68064-F594-F5D2-123C-97A7DEFB16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C32996-8E35-E670-221F-D353EFA0B9E6}"/>
              </a:ext>
            </a:extLst>
          </p:cNvPr>
          <p:cNvSpPr>
            <a:spLocks noGrp="1"/>
          </p:cNvSpPr>
          <p:nvPr>
            <p:ph type="sldNum" sz="quarter" idx="5"/>
          </p:nvPr>
        </p:nvSpPr>
        <p:spPr/>
        <p:txBody>
          <a:bodyPr/>
          <a:lstStyle/>
          <a:p>
            <a:fld id="{F5BE06E1-D493-454C-83E7-BF973E35CA3D}" type="slidenum">
              <a:rPr lang="en-US" smtClean="0"/>
              <a:t>55</a:t>
            </a:fld>
            <a:endParaRPr lang="en-US"/>
          </a:p>
        </p:txBody>
      </p:sp>
    </p:spTree>
    <p:extLst>
      <p:ext uri="{BB962C8B-B14F-4D97-AF65-F5344CB8AC3E}">
        <p14:creationId xmlns:p14="http://schemas.microsoft.com/office/powerpoint/2010/main" val="22958276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D020F-2859-83C3-6B63-023478FD0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4B2A4-2C78-E9DC-7E72-7DB31A0BF2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A882FA-766D-4E5C-D88B-98E093EF5E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12ADBF-EF74-A09F-CCF6-4FF055FAC1A6}"/>
              </a:ext>
            </a:extLst>
          </p:cNvPr>
          <p:cNvSpPr>
            <a:spLocks noGrp="1"/>
          </p:cNvSpPr>
          <p:nvPr>
            <p:ph type="sldNum" sz="quarter" idx="5"/>
          </p:nvPr>
        </p:nvSpPr>
        <p:spPr/>
        <p:txBody>
          <a:bodyPr/>
          <a:lstStyle/>
          <a:p>
            <a:fld id="{F5BE06E1-D493-454C-83E7-BF973E35CA3D}" type="slidenum">
              <a:rPr lang="en-US" smtClean="0"/>
              <a:t>56</a:t>
            </a:fld>
            <a:endParaRPr lang="en-US"/>
          </a:p>
        </p:txBody>
      </p:sp>
    </p:spTree>
    <p:extLst>
      <p:ext uri="{BB962C8B-B14F-4D97-AF65-F5344CB8AC3E}">
        <p14:creationId xmlns:p14="http://schemas.microsoft.com/office/powerpoint/2010/main" val="421201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985EE-9AE0-AB39-FB87-2292DD9633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7DA6D-5982-BBAD-83F6-A14F98359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1BC11-591F-F868-9EBE-4B5F43A914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63E411-FB5D-0140-405E-E6167B875E70}"/>
              </a:ext>
            </a:extLst>
          </p:cNvPr>
          <p:cNvSpPr>
            <a:spLocks noGrp="1"/>
          </p:cNvSpPr>
          <p:nvPr>
            <p:ph type="sldNum" sz="quarter" idx="5"/>
          </p:nvPr>
        </p:nvSpPr>
        <p:spPr/>
        <p:txBody>
          <a:bodyPr/>
          <a:lstStyle/>
          <a:p>
            <a:fld id="{F5BE06E1-D493-454C-83E7-BF973E35CA3D}" type="slidenum">
              <a:rPr lang="en-US" smtClean="0"/>
              <a:t>9</a:t>
            </a:fld>
            <a:endParaRPr lang="en-US"/>
          </a:p>
        </p:txBody>
      </p:sp>
    </p:spTree>
    <p:extLst>
      <p:ext uri="{BB962C8B-B14F-4D97-AF65-F5344CB8AC3E}">
        <p14:creationId xmlns:p14="http://schemas.microsoft.com/office/powerpoint/2010/main" val="3312303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C49D7-538B-81F9-2FF2-6EF8B5FF8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8C311-57BA-A943-8EEF-4542BD1B4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BE702-A2BC-B59B-CF99-F0DF362DA6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26EDBF-93DF-1676-442D-A7254E07150B}"/>
              </a:ext>
            </a:extLst>
          </p:cNvPr>
          <p:cNvSpPr>
            <a:spLocks noGrp="1"/>
          </p:cNvSpPr>
          <p:nvPr>
            <p:ph type="sldNum" sz="quarter" idx="5"/>
          </p:nvPr>
        </p:nvSpPr>
        <p:spPr/>
        <p:txBody>
          <a:bodyPr/>
          <a:lstStyle/>
          <a:p>
            <a:fld id="{F5BE06E1-D493-454C-83E7-BF973E35CA3D}" type="slidenum">
              <a:rPr lang="en-US" smtClean="0"/>
              <a:t>57</a:t>
            </a:fld>
            <a:endParaRPr lang="en-US"/>
          </a:p>
        </p:txBody>
      </p:sp>
    </p:spTree>
    <p:extLst>
      <p:ext uri="{BB962C8B-B14F-4D97-AF65-F5344CB8AC3E}">
        <p14:creationId xmlns:p14="http://schemas.microsoft.com/office/powerpoint/2010/main" val="2328868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39CB3-4117-415C-612D-1D68AF5F6C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E9FEC-5CBC-D114-AD0B-972B7F837E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97E84-D8DA-6BB3-2D5C-CC786A2DF8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2ED76C-A666-A8F1-AA8E-6814A2D3CEB3}"/>
              </a:ext>
            </a:extLst>
          </p:cNvPr>
          <p:cNvSpPr>
            <a:spLocks noGrp="1"/>
          </p:cNvSpPr>
          <p:nvPr>
            <p:ph type="sldNum" sz="quarter" idx="5"/>
          </p:nvPr>
        </p:nvSpPr>
        <p:spPr/>
        <p:txBody>
          <a:bodyPr/>
          <a:lstStyle/>
          <a:p>
            <a:fld id="{F5BE06E1-D493-454C-83E7-BF973E35CA3D}" type="slidenum">
              <a:rPr lang="en-US" smtClean="0"/>
              <a:t>58</a:t>
            </a:fld>
            <a:endParaRPr lang="en-US"/>
          </a:p>
        </p:txBody>
      </p:sp>
    </p:spTree>
    <p:extLst>
      <p:ext uri="{BB962C8B-B14F-4D97-AF65-F5344CB8AC3E}">
        <p14:creationId xmlns:p14="http://schemas.microsoft.com/office/powerpoint/2010/main" val="3820127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D82B7-32B4-B888-2E1A-9A05C7E2C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7EC00-9C78-B5E5-2200-7194D44B2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324E2-1B1E-A397-61E7-2BB7D9D552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6D4328-7BE2-C025-9667-50D1CF6CD8C5}"/>
              </a:ext>
            </a:extLst>
          </p:cNvPr>
          <p:cNvSpPr>
            <a:spLocks noGrp="1"/>
          </p:cNvSpPr>
          <p:nvPr>
            <p:ph type="sldNum" sz="quarter" idx="5"/>
          </p:nvPr>
        </p:nvSpPr>
        <p:spPr/>
        <p:txBody>
          <a:bodyPr/>
          <a:lstStyle/>
          <a:p>
            <a:fld id="{F5BE06E1-D493-454C-83E7-BF973E35CA3D}" type="slidenum">
              <a:rPr lang="en-US" smtClean="0"/>
              <a:t>59</a:t>
            </a:fld>
            <a:endParaRPr lang="en-US"/>
          </a:p>
        </p:txBody>
      </p:sp>
    </p:spTree>
    <p:extLst>
      <p:ext uri="{BB962C8B-B14F-4D97-AF65-F5344CB8AC3E}">
        <p14:creationId xmlns:p14="http://schemas.microsoft.com/office/powerpoint/2010/main" val="34444479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9B089-ED99-3F15-48BD-FAA57171FA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AB245-AD23-71DF-0988-543339490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EAC50-1CCB-89C7-B9C5-B57D67FBBC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8D8E08-3924-1C37-7877-DBC4169FE16B}"/>
              </a:ext>
            </a:extLst>
          </p:cNvPr>
          <p:cNvSpPr>
            <a:spLocks noGrp="1"/>
          </p:cNvSpPr>
          <p:nvPr>
            <p:ph type="sldNum" sz="quarter" idx="5"/>
          </p:nvPr>
        </p:nvSpPr>
        <p:spPr/>
        <p:txBody>
          <a:bodyPr/>
          <a:lstStyle/>
          <a:p>
            <a:fld id="{F5BE06E1-D493-454C-83E7-BF973E35CA3D}" type="slidenum">
              <a:rPr lang="en-US" smtClean="0"/>
              <a:t>60</a:t>
            </a:fld>
            <a:endParaRPr lang="en-US"/>
          </a:p>
        </p:txBody>
      </p:sp>
    </p:spTree>
    <p:extLst>
      <p:ext uri="{BB962C8B-B14F-4D97-AF65-F5344CB8AC3E}">
        <p14:creationId xmlns:p14="http://schemas.microsoft.com/office/powerpoint/2010/main" val="35389782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78FDF-DA7E-BBE9-38C5-F7CF91213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70BE6-FBE8-43BC-BFB5-B016E6E37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5FFE61-0306-B8B3-CE32-712992766D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50EF8B-2BE2-0B14-28E8-2BA0D8B83703}"/>
              </a:ext>
            </a:extLst>
          </p:cNvPr>
          <p:cNvSpPr>
            <a:spLocks noGrp="1"/>
          </p:cNvSpPr>
          <p:nvPr>
            <p:ph type="sldNum" sz="quarter" idx="5"/>
          </p:nvPr>
        </p:nvSpPr>
        <p:spPr/>
        <p:txBody>
          <a:bodyPr/>
          <a:lstStyle/>
          <a:p>
            <a:fld id="{F5BE06E1-D493-454C-83E7-BF973E35CA3D}" type="slidenum">
              <a:rPr lang="en-US" smtClean="0"/>
              <a:t>61</a:t>
            </a:fld>
            <a:endParaRPr lang="en-US"/>
          </a:p>
        </p:txBody>
      </p:sp>
    </p:spTree>
    <p:extLst>
      <p:ext uri="{BB962C8B-B14F-4D97-AF65-F5344CB8AC3E}">
        <p14:creationId xmlns:p14="http://schemas.microsoft.com/office/powerpoint/2010/main" val="12645160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8E237-424B-F5DA-EE74-BACB0CC6B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99B6E2-2735-30CD-4F2C-5FF24EE66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4BF8B-3EFF-71C4-C86F-CFE8FD4393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1E9830-6D33-CF3C-22C1-D246862A8E7E}"/>
              </a:ext>
            </a:extLst>
          </p:cNvPr>
          <p:cNvSpPr>
            <a:spLocks noGrp="1"/>
          </p:cNvSpPr>
          <p:nvPr>
            <p:ph type="sldNum" sz="quarter" idx="5"/>
          </p:nvPr>
        </p:nvSpPr>
        <p:spPr/>
        <p:txBody>
          <a:bodyPr/>
          <a:lstStyle/>
          <a:p>
            <a:fld id="{F5BE06E1-D493-454C-83E7-BF973E35CA3D}" type="slidenum">
              <a:rPr lang="en-US" smtClean="0"/>
              <a:t>62</a:t>
            </a:fld>
            <a:endParaRPr lang="en-US"/>
          </a:p>
        </p:txBody>
      </p:sp>
    </p:spTree>
    <p:extLst>
      <p:ext uri="{BB962C8B-B14F-4D97-AF65-F5344CB8AC3E}">
        <p14:creationId xmlns:p14="http://schemas.microsoft.com/office/powerpoint/2010/main" val="7449702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68407-BDF5-0894-8686-FD7448D12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EAD67D-493A-457B-706C-9E97D637A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ED34E-B70A-2C58-2F57-26C988AAD2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E56C95-2147-6889-696E-5D01A6AA6E48}"/>
              </a:ext>
            </a:extLst>
          </p:cNvPr>
          <p:cNvSpPr>
            <a:spLocks noGrp="1"/>
          </p:cNvSpPr>
          <p:nvPr>
            <p:ph type="sldNum" sz="quarter" idx="5"/>
          </p:nvPr>
        </p:nvSpPr>
        <p:spPr/>
        <p:txBody>
          <a:bodyPr/>
          <a:lstStyle/>
          <a:p>
            <a:fld id="{F5BE06E1-D493-454C-83E7-BF973E35CA3D}" type="slidenum">
              <a:rPr lang="en-US" smtClean="0"/>
              <a:t>63</a:t>
            </a:fld>
            <a:endParaRPr lang="en-US"/>
          </a:p>
        </p:txBody>
      </p:sp>
    </p:spTree>
    <p:extLst>
      <p:ext uri="{BB962C8B-B14F-4D97-AF65-F5344CB8AC3E}">
        <p14:creationId xmlns:p14="http://schemas.microsoft.com/office/powerpoint/2010/main" val="35678705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EA8B6-D33C-2F5B-425D-1D20C3C98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1F79C-B038-6A01-869E-E1C3A08046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E5E104-6138-B163-7E91-62112A6C70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576E2F-ACCB-2D15-251B-8C7187A7B938}"/>
              </a:ext>
            </a:extLst>
          </p:cNvPr>
          <p:cNvSpPr>
            <a:spLocks noGrp="1"/>
          </p:cNvSpPr>
          <p:nvPr>
            <p:ph type="sldNum" sz="quarter" idx="5"/>
          </p:nvPr>
        </p:nvSpPr>
        <p:spPr/>
        <p:txBody>
          <a:bodyPr/>
          <a:lstStyle/>
          <a:p>
            <a:fld id="{F5BE06E1-D493-454C-83E7-BF973E35CA3D}" type="slidenum">
              <a:rPr lang="en-US" smtClean="0"/>
              <a:t>64</a:t>
            </a:fld>
            <a:endParaRPr lang="en-US"/>
          </a:p>
        </p:txBody>
      </p:sp>
    </p:spTree>
    <p:extLst>
      <p:ext uri="{BB962C8B-B14F-4D97-AF65-F5344CB8AC3E}">
        <p14:creationId xmlns:p14="http://schemas.microsoft.com/office/powerpoint/2010/main" val="14977184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7F804-7BFF-15D8-2F6F-EA28329DE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B2161-8BF1-6126-EB23-3F7380925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90555-DF6E-A81E-CAF2-D9CC0B1AB7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233087-2EC3-0B85-196C-2140F3D2A242}"/>
              </a:ext>
            </a:extLst>
          </p:cNvPr>
          <p:cNvSpPr>
            <a:spLocks noGrp="1"/>
          </p:cNvSpPr>
          <p:nvPr>
            <p:ph type="sldNum" sz="quarter" idx="5"/>
          </p:nvPr>
        </p:nvSpPr>
        <p:spPr/>
        <p:txBody>
          <a:bodyPr/>
          <a:lstStyle/>
          <a:p>
            <a:fld id="{F5BE06E1-D493-454C-83E7-BF973E35CA3D}" type="slidenum">
              <a:rPr lang="en-US" smtClean="0"/>
              <a:t>65</a:t>
            </a:fld>
            <a:endParaRPr lang="en-US"/>
          </a:p>
        </p:txBody>
      </p:sp>
    </p:spTree>
    <p:extLst>
      <p:ext uri="{BB962C8B-B14F-4D97-AF65-F5344CB8AC3E}">
        <p14:creationId xmlns:p14="http://schemas.microsoft.com/office/powerpoint/2010/main" val="6864671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7F178-8422-3AB9-C26E-8533E018B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71167-48BD-308D-7ED6-117330DE8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411B59-DD58-80FC-3ECB-71B30CF013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4AC2C2-85E4-147E-DE9F-ADF2AB9E8D88}"/>
              </a:ext>
            </a:extLst>
          </p:cNvPr>
          <p:cNvSpPr>
            <a:spLocks noGrp="1"/>
          </p:cNvSpPr>
          <p:nvPr>
            <p:ph type="sldNum" sz="quarter" idx="5"/>
          </p:nvPr>
        </p:nvSpPr>
        <p:spPr/>
        <p:txBody>
          <a:bodyPr/>
          <a:lstStyle/>
          <a:p>
            <a:fld id="{F5BE06E1-D493-454C-83E7-BF973E35CA3D}" type="slidenum">
              <a:rPr lang="en-US" smtClean="0"/>
              <a:t>66</a:t>
            </a:fld>
            <a:endParaRPr lang="en-US"/>
          </a:p>
        </p:txBody>
      </p:sp>
    </p:spTree>
    <p:extLst>
      <p:ext uri="{BB962C8B-B14F-4D97-AF65-F5344CB8AC3E}">
        <p14:creationId xmlns:p14="http://schemas.microsoft.com/office/powerpoint/2010/main" val="1978027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10</a:t>
            </a:fld>
            <a:endParaRPr lang="en-US"/>
          </a:p>
        </p:txBody>
      </p:sp>
    </p:spTree>
    <p:extLst>
      <p:ext uri="{BB962C8B-B14F-4D97-AF65-F5344CB8AC3E}">
        <p14:creationId xmlns:p14="http://schemas.microsoft.com/office/powerpoint/2010/main" val="9451610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F89D-8A41-B6CC-D643-827DE37A9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1E5F3-4924-B892-DFA0-7769727E9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AB0341-3BBE-A9EC-B839-A264B6199A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7A402B-CAAE-DFB3-1356-02DCA5DC63BF}"/>
              </a:ext>
            </a:extLst>
          </p:cNvPr>
          <p:cNvSpPr>
            <a:spLocks noGrp="1"/>
          </p:cNvSpPr>
          <p:nvPr>
            <p:ph type="sldNum" sz="quarter" idx="5"/>
          </p:nvPr>
        </p:nvSpPr>
        <p:spPr/>
        <p:txBody>
          <a:bodyPr/>
          <a:lstStyle/>
          <a:p>
            <a:fld id="{F5BE06E1-D493-454C-83E7-BF973E35CA3D}" type="slidenum">
              <a:rPr lang="en-US" smtClean="0"/>
              <a:t>67</a:t>
            </a:fld>
            <a:endParaRPr lang="en-US"/>
          </a:p>
        </p:txBody>
      </p:sp>
    </p:spTree>
    <p:extLst>
      <p:ext uri="{BB962C8B-B14F-4D97-AF65-F5344CB8AC3E}">
        <p14:creationId xmlns:p14="http://schemas.microsoft.com/office/powerpoint/2010/main" val="26806822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545F6-CED2-5CB7-019E-762B03466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3F9DED-70A6-D148-AC4A-DAC32E693D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EC967-AE02-4496-5479-A0675E4AF6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777859-65FD-DA52-B3B3-4EDA5460F327}"/>
              </a:ext>
            </a:extLst>
          </p:cNvPr>
          <p:cNvSpPr>
            <a:spLocks noGrp="1"/>
          </p:cNvSpPr>
          <p:nvPr>
            <p:ph type="sldNum" sz="quarter" idx="5"/>
          </p:nvPr>
        </p:nvSpPr>
        <p:spPr/>
        <p:txBody>
          <a:bodyPr/>
          <a:lstStyle/>
          <a:p>
            <a:fld id="{F5BE06E1-D493-454C-83E7-BF973E35CA3D}" type="slidenum">
              <a:rPr lang="en-US" smtClean="0"/>
              <a:t>68</a:t>
            </a:fld>
            <a:endParaRPr lang="en-US"/>
          </a:p>
        </p:txBody>
      </p:sp>
    </p:spTree>
    <p:extLst>
      <p:ext uri="{BB962C8B-B14F-4D97-AF65-F5344CB8AC3E}">
        <p14:creationId xmlns:p14="http://schemas.microsoft.com/office/powerpoint/2010/main" val="3719012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3BAC1-E455-4153-054D-CF7B2FAC6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C8C0E-587D-E4BA-8019-C61FDB67B6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41369-7485-F79B-64F2-381241737D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7F5F58-3563-20FA-F664-63C99D805C56}"/>
              </a:ext>
            </a:extLst>
          </p:cNvPr>
          <p:cNvSpPr>
            <a:spLocks noGrp="1"/>
          </p:cNvSpPr>
          <p:nvPr>
            <p:ph type="sldNum" sz="quarter" idx="5"/>
          </p:nvPr>
        </p:nvSpPr>
        <p:spPr/>
        <p:txBody>
          <a:bodyPr/>
          <a:lstStyle/>
          <a:p>
            <a:fld id="{F5BE06E1-D493-454C-83E7-BF973E35CA3D}" type="slidenum">
              <a:rPr lang="en-US" smtClean="0"/>
              <a:t>69</a:t>
            </a:fld>
            <a:endParaRPr lang="en-US"/>
          </a:p>
        </p:txBody>
      </p:sp>
    </p:spTree>
    <p:extLst>
      <p:ext uri="{BB962C8B-B14F-4D97-AF65-F5344CB8AC3E}">
        <p14:creationId xmlns:p14="http://schemas.microsoft.com/office/powerpoint/2010/main" val="2664158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E95FA-C739-35EB-52FC-B2ED6E9DC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FB9A5-6893-AEB3-B4EA-49D5B3ADE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57F5B-4B18-B5C7-5D5A-0ADEA74BFA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2D8A84-F633-CE6E-F677-2296281BDE46}"/>
              </a:ext>
            </a:extLst>
          </p:cNvPr>
          <p:cNvSpPr>
            <a:spLocks noGrp="1"/>
          </p:cNvSpPr>
          <p:nvPr>
            <p:ph type="sldNum" sz="quarter" idx="5"/>
          </p:nvPr>
        </p:nvSpPr>
        <p:spPr/>
        <p:txBody>
          <a:bodyPr/>
          <a:lstStyle/>
          <a:p>
            <a:fld id="{F5BE06E1-D493-454C-83E7-BF973E35CA3D}" type="slidenum">
              <a:rPr lang="en-US" smtClean="0"/>
              <a:t>70</a:t>
            </a:fld>
            <a:endParaRPr lang="en-US"/>
          </a:p>
        </p:txBody>
      </p:sp>
    </p:spTree>
    <p:extLst>
      <p:ext uri="{BB962C8B-B14F-4D97-AF65-F5344CB8AC3E}">
        <p14:creationId xmlns:p14="http://schemas.microsoft.com/office/powerpoint/2010/main" val="9845454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A2C84-9E44-576A-76AE-17398F08F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02A93-CB58-0952-00E6-00FE5911E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65720-C28B-4CCF-9DFA-FC3C9E064D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1563EE-9E06-4E92-18D5-F0BCEC6A4104}"/>
              </a:ext>
            </a:extLst>
          </p:cNvPr>
          <p:cNvSpPr>
            <a:spLocks noGrp="1"/>
          </p:cNvSpPr>
          <p:nvPr>
            <p:ph type="sldNum" sz="quarter" idx="5"/>
          </p:nvPr>
        </p:nvSpPr>
        <p:spPr/>
        <p:txBody>
          <a:bodyPr/>
          <a:lstStyle/>
          <a:p>
            <a:fld id="{F5BE06E1-D493-454C-83E7-BF973E35CA3D}" type="slidenum">
              <a:rPr lang="en-US" smtClean="0"/>
              <a:t>71</a:t>
            </a:fld>
            <a:endParaRPr lang="en-US"/>
          </a:p>
        </p:txBody>
      </p:sp>
    </p:spTree>
    <p:extLst>
      <p:ext uri="{BB962C8B-B14F-4D97-AF65-F5344CB8AC3E}">
        <p14:creationId xmlns:p14="http://schemas.microsoft.com/office/powerpoint/2010/main" val="15123254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EBC45-5429-3D30-ECF6-65FC89DBD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FDB93-2FA3-E6D8-A668-94D312344D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27C2B-32E4-A49F-B525-785C622310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8105B2-1DE3-1BFB-48CF-0E00ED23BA48}"/>
              </a:ext>
            </a:extLst>
          </p:cNvPr>
          <p:cNvSpPr>
            <a:spLocks noGrp="1"/>
          </p:cNvSpPr>
          <p:nvPr>
            <p:ph type="sldNum" sz="quarter" idx="5"/>
          </p:nvPr>
        </p:nvSpPr>
        <p:spPr/>
        <p:txBody>
          <a:bodyPr/>
          <a:lstStyle/>
          <a:p>
            <a:fld id="{F5BE06E1-D493-454C-83E7-BF973E35CA3D}" type="slidenum">
              <a:rPr lang="en-US" smtClean="0"/>
              <a:t>72</a:t>
            </a:fld>
            <a:endParaRPr lang="en-US"/>
          </a:p>
        </p:txBody>
      </p:sp>
    </p:spTree>
    <p:extLst>
      <p:ext uri="{BB962C8B-B14F-4D97-AF65-F5344CB8AC3E}">
        <p14:creationId xmlns:p14="http://schemas.microsoft.com/office/powerpoint/2010/main" val="41137505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47177-8586-3175-4CC9-BB557E4D0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7F1CB-E225-DB5F-EC7A-CEF3C1330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08CCD-3E59-85BE-9B60-C562C16F9B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5D92C3-7F8A-FEFC-115C-32B8BB88E96D}"/>
              </a:ext>
            </a:extLst>
          </p:cNvPr>
          <p:cNvSpPr>
            <a:spLocks noGrp="1"/>
          </p:cNvSpPr>
          <p:nvPr>
            <p:ph type="sldNum" sz="quarter" idx="5"/>
          </p:nvPr>
        </p:nvSpPr>
        <p:spPr/>
        <p:txBody>
          <a:bodyPr/>
          <a:lstStyle/>
          <a:p>
            <a:fld id="{F5BE06E1-D493-454C-83E7-BF973E35CA3D}" type="slidenum">
              <a:rPr lang="en-US" smtClean="0"/>
              <a:t>73</a:t>
            </a:fld>
            <a:endParaRPr lang="en-US"/>
          </a:p>
        </p:txBody>
      </p:sp>
    </p:spTree>
    <p:extLst>
      <p:ext uri="{BB962C8B-B14F-4D97-AF65-F5344CB8AC3E}">
        <p14:creationId xmlns:p14="http://schemas.microsoft.com/office/powerpoint/2010/main" val="546093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1D64E-C477-635F-3F92-7AA80F644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B6425-9016-9215-C8F8-DC88B22E0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0F750-430D-4C72-2B09-5CAEC97942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7B6876-5FBD-A67D-AD84-E8ADEC2D6578}"/>
              </a:ext>
            </a:extLst>
          </p:cNvPr>
          <p:cNvSpPr>
            <a:spLocks noGrp="1"/>
          </p:cNvSpPr>
          <p:nvPr>
            <p:ph type="sldNum" sz="quarter" idx="5"/>
          </p:nvPr>
        </p:nvSpPr>
        <p:spPr/>
        <p:txBody>
          <a:bodyPr/>
          <a:lstStyle/>
          <a:p>
            <a:fld id="{F5BE06E1-D493-454C-83E7-BF973E35CA3D}" type="slidenum">
              <a:rPr lang="en-US" smtClean="0"/>
              <a:t>74</a:t>
            </a:fld>
            <a:endParaRPr lang="en-US"/>
          </a:p>
        </p:txBody>
      </p:sp>
    </p:spTree>
    <p:extLst>
      <p:ext uri="{BB962C8B-B14F-4D97-AF65-F5344CB8AC3E}">
        <p14:creationId xmlns:p14="http://schemas.microsoft.com/office/powerpoint/2010/main" val="15922989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8C54A-6575-3434-4396-2755BC992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B1C08C-7EC0-DF5D-816F-3291B7143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FCC07C-4D15-05F7-B82E-71D1DF6C6C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F43A62-3EFB-DED8-9B67-7568944B8D9D}"/>
              </a:ext>
            </a:extLst>
          </p:cNvPr>
          <p:cNvSpPr>
            <a:spLocks noGrp="1"/>
          </p:cNvSpPr>
          <p:nvPr>
            <p:ph type="sldNum" sz="quarter" idx="5"/>
          </p:nvPr>
        </p:nvSpPr>
        <p:spPr/>
        <p:txBody>
          <a:bodyPr/>
          <a:lstStyle/>
          <a:p>
            <a:fld id="{F5BE06E1-D493-454C-83E7-BF973E35CA3D}" type="slidenum">
              <a:rPr lang="en-US" smtClean="0"/>
              <a:t>75</a:t>
            </a:fld>
            <a:endParaRPr lang="en-US"/>
          </a:p>
        </p:txBody>
      </p:sp>
    </p:spTree>
    <p:extLst>
      <p:ext uri="{BB962C8B-B14F-4D97-AF65-F5344CB8AC3E}">
        <p14:creationId xmlns:p14="http://schemas.microsoft.com/office/powerpoint/2010/main" val="10166464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47732-6242-0082-6907-DBA40C7E8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9F51E-D12F-BF5D-51CB-66D4993E1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0EE0B-BA3A-58D8-43D5-A0C5D45EA4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CA5438-44FE-9E51-277F-1E6EC5E34E60}"/>
              </a:ext>
            </a:extLst>
          </p:cNvPr>
          <p:cNvSpPr>
            <a:spLocks noGrp="1"/>
          </p:cNvSpPr>
          <p:nvPr>
            <p:ph type="sldNum" sz="quarter" idx="5"/>
          </p:nvPr>
        </p:nvSpPr>
        <p:spPr/>
        <p:txBody>
          <a:bodyPr/>
          <a:lstStyle/>
          <a:p>
            <a:fld id="{F5BE06E1-D493-454C-83E7-BF973E35CA3D}" type="slidenum">
              <a:rPr lang="en-US" smtClean="0"/>
              <a:t>76</a:t>
            </a:fld>
            <a:endParaRPr lang="en-US"/>
          </a:p>
        </p:txBody>
      </p:sp>
    </p:spTree>
    <p:extLst>
      <p:ext uri="{BB962C8B-B14F-4D97-AF65-F5344CB8AC3E}">
        <p14:creationId xmlns:p14="http://schemas.microsoft.com/office/powerpoint/2010/main" val="1315264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11</a:t>
            </a:fld>
            <a:endParaRPr lang="en-US"/>
          </a:p>
        </p:txBody>
      </p:sp>
    </p:spTree>
    <p:extLst>
      <p:ext uri="{BB962C8B-B14F-4D97-AF65-F5344CB8AC3E}">
        <p14:creationId xmlns:p14="http://schemas.microsoft.com/office/powerpoint/2010/main" val="23386073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895B6-32E3-3CFA-3997-9F8CAFF375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83426-3978-31E4-55D9-E592F7BD3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CB2108-5678-C438-B5A5-08DA9F6AFB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B63439-6C75-4AF6-A638-D47DC1BCC726}"/>
              </a:ext>
            </a:extLst>
          </p:cNvPr>
          <p:cNvSpPr>
            <a:spLocks noGrp="1"/>
          </p:cNvSpPr>
          <p:nvPr>
            <p:ph type="sldNum" sz="quarter" idx="5"/>
          </p:nvPr>
        </p:nvSpPr>
        <p:spPr/>
        <p:txBody>
          <a:bodyPr/>
          <a:lstStyle/>
          <a:p>
            <a:fld id="{F5BE06E1-D493-454C-83E7-BF973E35CA3D}" type="slidenum">
              <a:rPr lang="en-US" smtClean="0"/>
              <a:t>77</a:t>
            </a:fld>
            <a:endParaRPr lang="en-US"/>
          </a:p>
        </p:txBody>
      </p:sp>
    </p:spTree>
    <p:extLst>
      <p:ext uri="{BB962C8B-B14F-4D97-AF65-F5344CB8AC3E}">
        <p14:creationId xmlns:p14="http://schemas.microsoft.com/office/powerpoint/2010/main" val="20531904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79</a:t>
            </a:fld>
            <a:endParaRPr lang="en-US"/>
          </a:p>
        </p:txBody>
      </p:sp>
    </p:spTree>
    <p:extLst>
      <p:ext uri="{BB962C8B-B14F-4D97-AF65-F5344CB8AC3E}">
        <p14:creationId xmlns:p14="http://schemas.microsoft.com/office/powerpoint/2010/main" val="17087370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80</a:t>
            </a:fld>
            <a:endParaRPr lang="en-US"/>
          </a:p>
        </p:txBody>
      </p:sp>
    </p:spTree>
    <p:extLst>
      <p:ext uri="{BB962C8B-B14F-4D97-AF65-F5344CB8AC3E}">
        <p14:creationId xmlns:p14="http://schemas.microsoft.com/office/powerpoint/2010/main" val="23231510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81</a:t>
            </a:fld>
            <a:endParaRPr lang="en-US"/>
          </a:p>
        </p:txBody>
      </p:sp>
    </p:spTree>
    <p:extLst>
      <p:ext uri="{BB962C8B-B14F-4D97-AF65-F5344CB8AC3E}">
        <p14:creationId xmlns:p14="http://schemas.microsoft.com/office/powerpoint/2010/main" val="22175640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D5772-DE98-F148-27DF-BA1E1BE83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CFF7F-86A8-8148-92FC-04F1E64093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449461-B5A0-4F8B-5F2C-BA817ADEEE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6A1475-8B26-E44C-40FF-CD170037F155}"/>
              </a:ext>
            </a:extLst>
          </p:cNvPr>
          <p:cNvSpPr>
            <a:spLocks noGrp="1"/>
          </p:cNvSpPr>
          <p:nvPr>
            <p:ph type="sldNum" sz="quarter" idx="5"/>
          </p:nvPr>
        </p:nvSpPr>
        <p:spPr/>
        <p:txBody>
          <a:bodyPr/>
          <a:lstStyle/>
          <a:p>
            <a:fld id="{F5BE06E1-D493-454C-83E7-BF973E35CA3D}" type="slidenum">
              <a:rPr lang="en-US" smtClean="0"/>
              <a:t>82</a:t>
            </a:fld>
            <a:endParaRPr lang="en-US"/>
          </a:p>
        </p:txBody>
      </p:sp>
    </p:spTree>
    <p:extLst>
      <p:ext uri="{BB962C8B-B14F-4D97-AF65-F5344CB8AC3E}">
        <p14:creationId xmlns:p14="http://schemas.microsoft.com/office/powerpoint/2010/main" val="26767597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D4ACE-7A4F-8A55-50BE-EA8F01761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F1BF8-3A54-1427-3B50-C58797C72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3CDFBD-F86C-54FC-8574-AE2BDF1361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E2F4A2-2C0B-7EE2-2D1B-84D07449DE42}"/>
              </a:ext>
            </a:extLst>
          </p:cNvPr>
          <p:cNvSpPr>
            <a:spLocks noGrp="1"/>
          </p:cNvSpPr>
          <p:nvPr>
            <p:ph type="sldNum" sz="quarter" idx="5"/>
          </p:nvPr>
        </p:nvSpPr>
        <p:spPr/>
        <p:txBody>
          <a:bodyPr/>
          <a:lstStyle/>
          <a:p>
            <a:fld id="{F5BE06E1-D493-454C-83E7-BF973E35CA3D}" type="slidenum">
              <a:rPr lang="en-US" smtClean="0"/>
              <a:t>83</a:t>
            </a:fld>
            <a:endParaRPr lang="en-US"/>
          </a:p>
        </p:txBody>
      </p:sp>
    </p:spTree>
    <p:extLst>
      <p:ext uri="{BB962C8B-B14F-4D97-AF65-F5344CB8AC3E}">
        <p14:creationId xmlns:p14="http://schemas.microsoft.com/office/powerpoint/2010/main" val="19537166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20958-7C81-3DCF-C911-3F8B9DE8A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4E643-63A6-04B7-0446-8D1448A11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0206D-D8D2-D3D6-8CE0-1E7B69EB85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5365C2-607F-2EBF-D457-7CBB32AD32A3}"/>
              </a:ext>
            </a:extLst>
          </p:cNvPr>
          <p:cNvSpPr>
            <a:spLocks noGrp="1"/>
          </p:cNvSpPr>
          <p:nvPr>
            <p:ph type="sldNum" sz="quarter" idx="5"/>
          </p:nvPr>
        </p:nvSpPr>
        <p:spPr/>
        <p:txBody>
          <a:bodyPr/>
          <a:lstStyle/>
          <a:p>
            <a:fld id="{F5BE06E1-D493-454C-83E7-BF973E35CA3D}" type="slidenum">
              <a:rPr lang="en-US" smtClean="0"/>
              <a:t>84</a:t>
            </a:fld>
            <a:endParaRPr lang="en-US"/>
          </a:p>
        </p:txBody>
      </p:sp>
    </p:spTree>
    <p:extLst>
      <p:ext uri="{BB962C8B-B14F-4D97-AF65-F5344CB8AC3E}">
        <p14:creationId xmlns:p14="http://schemas.microsoft.com/office/powerpoint/2010/main" val="24669575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85</a:t>
            </a:fld>
            <a:endParaRPr lang="en-US"/>
          </a:p>
        </p:txBody>
      </p:sp>
    </p:spTree>
    <p:extLst>
      <p:ext uri="{BB962C8B-B14F-4D97-AF65-F5344CB8AC3E}">
        <p14:creationId xmlns:p14="http://schemas.microsoft.com/office/powerpoint/2010/main" val="15402802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86</a:t>
            </a:fld>
            <a:endParaRPr lang="en-US"/>
          </a:p>
        </p:txBody>
      </p:sp>
    </p:spTree>
    <p:extLst>
      <p:ext uri="{BB962C8B-B14F-4D97-AF65-F5344CB8AC3E}">
        <p14:creationId xmlns:p14="http://schemas.microsoft.com/office/powerpoint/2010/main" val="6317423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87</a:t>
            </a:fld>
            <a:endParaRPr lang="en-US"/>
          </a:p>
        </p:txBody>
      </p:sp>
    </p:spTree>
    <p:extLst>
      <p:ext uri="{BB962C8B-B14F-4D97-AF65-F5344CB8AC3E}">
        <p14:creationId xmlns:p14="http://schemas.microsoft.com/office/powerpoint/2010/main" val="1624055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12</a:t>
            </a:fld>
            <a:endParaRPr lang="en-US"/>
          </a:p>
        </p:txBody>
      </p:sp>
    </p:spTree>
    <p:extLst>
      <p:ext uri="{BB962C8B-B14F-4D97-AF65-F5344CB8AC3E}">
        <p14:creationId xmlns:p14="http://schemas.microsoft.com/office/powerpoint/2010/main" val="38661218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359787-1E21-8F46-B778-F1B8A493EE7C}" type="slidenum">
              <a:rPr lang="en-US" smtClean="0"/>
              <a:t>88</a:t>
            </a:fld>
            <a:endParaRPr lang="en-US"/>
          </a:p>
        </p:txBody>
      </p:sp>
    </p:spTree>
    <p:extLst>
      <p:ext uri="{BB962C8B-B14F-4D97-AF65-F5344CB8AC3E}">
        <p14:creationId xmlns:p14="http://schemas.microsoft.com/office/powerpoint/2010/main" val="22887194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97</a:t>
            </a:fld>
            <a:endParaRPr lang="en-US"/>
          </a:p>
        </p:txBody>
      </p:sp>
    </p:spTree>
    <p:extLst>
      <p:ext uri="{BB962C8B-B14F-4D97-AF65-F5344CB8AC3E}">
        <p14:creationId xmlns:p14="http://schemas.microsoft.com/office/powerpoint/2010/main" val="1745383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885F-75F1-CBF4-852A-9C1741BA1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E1837-19A6-9C8E-338D-1557A40DB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6EEA0-0B62-29C5-768E-ECD86A8DBE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75F475-7F25-9F38-9087-709C113D538C}"/>
              </a:ext>
            </a:extLst>
          </p:cNvPr>
          <p:cNvSpPr>
            <a:spLocks noGrp="1"/>
          </p:cNvSpPr>
          <p:nvPr>
            <p:ph type="sldNum" sz="quarter" idx="5"/>
          </p:nvPr>
        </p:nvSpPr>
        <p:spPr/>
        <p:txBody>
          <a:bodyPr/>
          <a:lstStyle/>
          <a:p>
            <a:fld id="{F5BE06E1-D493-454C-83E7-BF973E35CA3D}" type="slidenum">
              <a:rPr lang="en-US" smtClean="0"/>
              <a:t>98</a:t>
            </a:fld>
            <a:endParaRPr lang="en-US"/>
          </a:p>
        </p:txBody>
      </p:sp>
    </p:spTree>
    <p:extLst>
      <p:ext uri="{BB962C8B-B14F-4D97-AF65-F5344CB8AC3E}">
        <p14:creationId xmlns:p14="http://schemas.microsoft.com/office/powerpoint/2010/main" val="27503126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99DD5-B4BE-AC67-9ECB-CDBB58DDE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988FC-3252-47A1-6B16-2D91CB90F2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1484F-20D3-F06C-A66E-F51C150E23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ADBCF2-7838-FD0D-FF81-62386785C0E1}"/>
              </a:ext>
            </a:extLst>
          </p:cNvPr>
          <p:cNvSpPr>
            <a:spLocks noGrp="1"/>
          </p:cNvSpPr>
          <p:nvPr>
            <p:ph type="sldNum" sz="quarter" idx="5"/>
          </p:nvPr>
        </p:nvSpPr>
        <p:spPr/>
        <p:txBody>
          <a:bodyPr/>
          <a:lstStyle/>
          <a:p>
            <a:fld id="{F5BE06E1-D493-454C-83E7-BF973E35CA3D}" type="slidenum">
              <a:rPr lang="en-US" smtClean="0"/>
              <a:t>99</a:t>
            </a:fld>
            <a:endParaRPr lang="en-US"/>
          </a:p>
        </p:txBody>
      </p:sp>
    </p:spTree>
    <p:extLst>
      <p:ext uri="{BB962C8B-B14F-4D97-AF65-F5344CB8AC3E}">
        <p14:creationId xmlns:p14="http://schemas.microsoft.com/office/powerpoint/2010/main" val="16820065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100</a:t>
            </a:fld>
            <a:endParaRPr lang="en-US"/>
          </a:p>
        </p:txBody>
      </p:sp>
    </p:spTree>
    <p:extLst>
      <p:ext uri="{BB962C8B-B14F-4D97-AF65-F5344CB8AC3E}">
        <p14:creationId xmlns:p14="http://schemas.microsoft.com/office/powerpoint/2010/main" val="16224329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101</a:t>
            </a:fld>
            <a:endParaRPr lang="en-US"/>
          </a:p>
        </p:txBody>
      </p:sp>
    </p:spTree>
    <p:extLst>
      <p:ext uri="{BB962C8B-B14F-4D97-AF65-F5344CB8AC3E}">
        <p14:creationId xmlns:p14="http://schemas.microsoft.com/office/powerpoint/2010/main" val="32224296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102</a:t>
            </a:fld>
            <a:endParaRPr lang="en-US"/>
          </a:p>
        </p:txBody>
      </p:sp>
    </p:spTree>
    <p:extLst>
      <p:ext uri="{BB962C8B-B14F-4D97-AF65-F5344CB8AC3E}">
        <p14:creationId xmlns:p14="http://schemas.microsoft.com/office/powerpoint/2010/main" val="23149885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7A5F2-0336-934D-5A51-8A3CD7902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61268-B915-5BD7-E1D3-A80862196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70705-A164-44B6-5645-04085C5988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850538-2AF4-F29A-575E-B5585C0910AD}"/>
              </a:ext>
            </a:extLst>
          </p:cNvPr>
          <p:cNvSpPr>
            <a:spLocks noGrp="1"/>
          </p:cNvSpPr>
          <p:nvPr>
            <p:ph type="sldNum" sz="quarter" idx="5"/>
          </p:nvPr>
        </p:nvSpPr>
        <p:spPr/>
        <p:txBody>
          <a:bodyPr/>
          <a:lstStyle/>
          <a:p>
            <a:fld id="{F5BE06E1-D493-454C-83E7-BF973E35CA3D}" type="slidenum">
              <a:rPr lang="en-US" smtClean="0"/>
              <a:t>103</a:t>
            </a:fld>
            <a:endParaRPr lang="en-US"/>
          </a:p>
        </p:txBody>
      </p:sp>
    </p:spTree>
    <p:extLst>
      <p:ext uri="{BB962C8B-B14F-4D97-AF65-F5344CB8AC3E}">
        <p14:creationId xmlns:p14="http://schemas.microsoft.com/office/powerpoint/2010/main" val="30599929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CD8EA-9A92-B9D2-2E6F-9D20EEEB1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A3687-3630-9828-33A8-E36E29399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D3A9D-4812-2717-2970-FC0A738891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2B838D-4690-C0C7-238F-874B36CB1DD5}"/>
              </a:ext>
            </a:extLst>
          </p:cNvPr>
          <p:cNvSpPr>
            <a:spLocks noGrp="1"/>
          </p:cNvSpPr>
          <p:nvPr>
            <p:ph type="sldNum" sz="quarter" idx="5"/>
          </p:nvPr>
        </p:nvSpPr>
        <p:spPr/>
        <p:txBody>
          <a:bodyPr/>
          <a:lstStyle/>
          <a:p>
            <a:fld id="{F5BE06E1-D493-454C-83E7-BF973E35CA3D}" type="slidenum">
              <a:rPr lang="en-US" smtClean="0"/>
              <a:t>104</a:t>
            </a:fld>
            <a:endParaRPr lang="en-US"/>
          </a:p>
        </p:txBody>
      </p:sp>
    </p:spTree>
    <p:extLst>
      <p:ext uri="{BB962C8B-B14F-4D97-AF65-F5344CB8AC3E}">
        <p14:creationId xmlns:p14="http://schemas.microsoft.com/office/powerpoint/2010/main" val="35857552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105</a:t>
            </a:fld>
            <a:endParaRPr lang="en-US"/>
          </a:p>
        </p:txBody>
      </p:sp>
    </p:spTree>
    <p:extLst>
      <p:ext uri="{BB962C8B-B14F-4D97-AF65-F5344CB8AC3E}">
        <p14:creationId xmlns:p14="http://schemas.microsoft.com/office/powerpoint/2010/main" val="113130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3C420-1C22-7029-F153-0502A9F62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B45D2-B929-9A35-F3F8-516A82BA8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CCB2E9-B90B-E3CE-B3A0-AFC1B5119B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2A5BDD-D747-F606-5A29-B0EEC6970261}"/>
              </a:ext>
            </a:extLst>
          </p:cNvPr>
          <p:cNvSpPr>
            <a:spLocks noGrp="1"/>
          </p:cNvSpPr>
          <p:nvPr>
            <p:ph type="sldNum" sz="quarter" idx="5"/>
          </p:nvPr>
        </p:nvSpPr>
        <p:spPr/>
        <p:txBody>
          <a:bodyPr/>
          <a:lstStyle/>
          <a:p>
            <a:fld id="{F5BE06E1-D493-454C-83E7-BF973E35CA3D}" type="slidenum">
              <a:rPr lang="en-US" smtClean="0"/>
              <a:t>13</a:t>
            </a:fld>
            <a:endParaRPr lang="en-US"/>
          </a:p>
        </p:txBody>
      </p:sp>
    </p:spTree>
    <p:extLst>
      <p:ext uri="{BB962C8B-B14F-4D97-AF65-F5344CB8AC3E}">
        <p14:creationId xmlns:p14="http://schemas.microsoft.com/office/powerpoint/2010/main" val="38186175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106</a:t>
            </a:fld>
            <a:endParaRPr lang="en-US"/>
          </a:p>
        </p:txBody>
      </p:sp>
    </p:spTree>
    <p:extLst>
      <p:ext uri="{BB962C8B-B14F-4D97-AF65-F5344CB8AC3E}">
        <p14:creationId xmlns:p14="http://schemas.microsoft.com/office/powerpoint/2010/main" val="9841598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BB14D-EA35-C316-C785-1BD0EA8173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89880-57EC-810A-BEF9-8CA412AD8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A748C-6248-400D-0F18-1B4498A2FF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42CF4C-F0F6-0235-055F-A167298A7A11}"/>
              </a:ext>
            </a:extLst>
          </p:cNvPr>
          <p:cNvSpPr>
            <a:spLocks noGrp="1"/>
          </p:cNvSpPr>
          <p:nvPr>
            <p:ph type="sldNum" sz="quarter" idx="5"/>
          </p:nvPr>
        </p:nvSpPr>
        <p:spPr/>
        <p:txBody>
          <a:bodyPr/>
          <a:lstStyle/>
          <a:p>
            <a:fld id="{F5BE06E1-D493-454C-83E7-BF973E35CA3D}" type="slidenum">
              <a:rPr lang="en-US" smtClean="0"/>
              <a:t>107</a:t>
            </a:fld>
            <a:endParaRPr lang="en-US"/>
          </a:p>
        </p:txBody>
      </p:sp>
    </p:spTree>
    <p:extLst>
      <p:ext uri="{BB962C8B-B14F-4D97-AF65-F5344CB8AC3E}">
        <p14:creationId xmlns:p14="http://schemas.microsoft.com/office/powerpoint/2010/main" val="41785786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108</a:t>
            </a:fld>
            <a:endParaRPr lang="en-US"/>
          </a:p>
        </p:txBody>
      </p:sp>
    </p:spTree>
    <p:extLst>
      <p:ext uri="{BB962C8B-B14F-4D97-AF65-F5344CB8AC3E}">
        <p14:creationId xmlns:p14="http://schemas.microsoft.com/office/powerpoint/2010/main" val="31921135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109</a:t>
            </a:fld>
            <a:endParaRPr lang="en-US"/>
          </a:p>
        </p:txBody>
      </p:sp>
    </p:spTree>
    <p:extLst>
      <p:ext uri="{BB962C8B-B14F-4D97-AF65-F5344CB8AC3E}">
        <p14:creationId xmlns:p14="http://schemas.microsoft.com/office/powerpoint/2010/main" val="3275952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BE06E1-D493-454C-83E7-BF973E35CA3D}" type="slidenum">
              <a:rPr lang="en-US" smtClean="0"/>
              <a:t>111</a:t>
            </a:fld>
            <a:endParaRPr lang="en-US"/>
          </a:p>
        </p:txBody>
      </p:sp>
    </p:spTree>
    <p:extLst>
      <p:ext uri="{BB962C8B-B14F-4D97-AF65-F5344CB8AC3E}">
        <p14:creationId xmlns:p14="http://schemas.microsoft.com/office/powerpoint/2010/main" val="492232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66193-CF70-660E-D34B-30256C485A5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1EFF9CE-ECAC-C993-A419-41B6FAEE2D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8B3D9BA-B020-78B8-08A5-168E442B1637}"/>
              </a:ext>
            </a:extLst>
          </p:cNvPr>
          <p:cNvSpPr>
            <a:spLocks noGrp="1"/>
          </p:cNvSpPr>
          <p:nvPr>
            <p:ph type="dt" sz="half" idx="10"/>
          </p:nvPr>
        </p:nvSpPr>
        <p:spPr/>
        <p:txBody>
          <a:bodyPr/>
          <a:lstStyle/>
          <a:p>
            <a:fld id="{B9CD7E34-00C9-3B49-BB6F-01D9A2754DB5}" type="datetimeFigureOut">
              <a:rPr lang="en-US" smtClean="0"/>
              <a:t>10/8/2025</a:t>
            </a:fld>
            <a:endParaRPr lang="en-US"/>
          </a:p>
        </p:txBody>
      </p:sp>
      <p:sp>
        <p:nvSpPr>
          <p:cNvPr id="5" name="Footer Placeholder 4">
            <a:extLst>
              <a:ext uri="{FF2B5EF4-FFF2-40B4-BE49-F238E27FC236}">
                <a16:creationId xmlns:a16="http://schemas.microsoft.com/office/drawing/2014/main" id="{D3393082-89EF-323B-8F37-3A79E229D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B07E7-48F7-C4E4-7CE2-A904D1A90D3D}"/>
              </a:ext>
            </a:extLst>
          </p:cNvPr>
          <p:cNvSpPr>
            <a:spLocks noGrp="1"/>
          </p:cNvSpPr>
          <p:nvPr>
            <p:ph type="sldNum" sz="quarter" idx="12"/>
          </p:nvPr>
        </p:nvSpPr>
        <p:spPr/>
        <p:txBody>
          <a:bodyPr/>
          <a:lstStyle/>
          <a:p>
            <a:fld id="{FC16C95B-DA44-A042-AE70-2156A8F206FC}" type="slidenum">
              <a:rPr lang="en-US" smtClean="0"/>
              <a:t>‹#›</a:t>
            </a:fld>
            <a:endParaRPr lang="en-US"/>
          </a:p>
        </p:txBody>
      </p:sp>
    </p:spTree>
    <p:extLst>
      <p:ext uri="{BB962C8B-B14F-4D97-AF65-F5344CB8AC3E}">
        <p14:creationId xmlns:p14="http://schemas.microsoft.com/office/powerpoint/2010/main" val="3741862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5E6E3-7B2B-DCD1-3B0F-0B02B6F84B5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43D870F-9C04-18F5-4050-1F3F9E5D6ED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F8099E-882D-0D09-87B5-364839D29861}"/>
              </a:ext>
            </a:extLst>
          </p:cNvPr>
          <p:cNvSpPr>
            <a:spLocks noGrp="1"/>
          </p:cNvSpPr>
          <p:nvPr>
            <p:ph type="dt" sz="half" idx="10"/>
          </p:nvPr>
        </p:nvSpPr>
        <p:spPr/>
        <p:txBody>
          <a:bodyPr/>
          <a:lstStyle/>
          <a:p>
            <a:fld id="{B9CD7E34-00C9-3B49-BB6F-01D9A2754DB5}" type="datetimeFigureOut">
              <a:rPr lang="en-US" smtClean="0"/>
              <a:t>10/8/2025</a:t>
            </a:fld>
            <a:endParaRPr lang="en-US"/>
          </a:p>
        </p:txBody>
      </p:sp>
      <p:sp>
        <p:nvSpPr>
          <p:cNvPr id="5" name="Footer Placeholder 4">
            <a:extLst>
              <a:ext uri="{FF2B5EF4-FFF2-40B4-BE49-F238E27FC236}">
                <a16:creationId xmlns:a16="http://schemas.microsoft.com/office/drawing/2014/main" id="{85C37C51-CECD-BD19-72E9-AAB3467E5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E7225-1B71-992E-89C6-4262CCE58F2E}"/>
              </a:ext>
            </a:extLst>
          </p:cNvPr>
          <p:cNvSpPr>
            <a:spLocks noGrp="1"/>
          </p:cNvSpPr>
          <p:nvPr>
            <p:ph type="sldNum" sz="quarter" idx="12"/>
          </p:nvPr>
        </p:nvSpPr>
        <p:spPr/>
        <p:txBody>
          <a:bodyPr/>
          <a:lstStyle/>
          <a:p>
            <a:fld id="{FC16C95B-DA44-A042-AE70-2156A8F206FC}" type="slidenum">
              <a:rPr lang="en-US" smtClean="0"/>
              <a:t>‹#›</a:t>
            </a:fld>
            <a:endParaRPr lang="en-US"/>
          </a:p>
        </p:txBody>
      </p:sp>
    </p:spTree>
    <p:extLst>
      <p:ext uri="{BB962C8B-B14F-4D97-AF65-F5344CB8AC3E}">
        <p14:creationId xmlns:p14="http://schemas.microsoft.com/office/powerpoint/2010/main" val="659296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CE49D8-3824-6D4F-6BF3-F57A4BFF4D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A8A335-FA8C-FBA3-8525-D6D0DF6D7DE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633133-3007-2F1E-3275-7A2D130EB603}"/>
              </a:ext>
            </a:extLst>
          </p:cNvPr>
          <p:cNvSpPr>
            <a:spLocks noGrp="1"/>
          </p:cNvSpPr>
          <p:nvPr>
            <p:ph type="dt" sz="half" idx="10"/>
          </p:nvPr>
        </p:nvSpPr>
        <p:spPr/>
        <p:txBody>
          <a:bodyPr/>
          <a:lstStyle/>
          <a:p>
            <a:fld id="{B9CD7E34-00C9-3B49-BB6F-01D9A2754DB5}" type="datetimeFigureOut">
              <a:rPr lang="en-US" smtClean="0"/>
              <a:t>10/8/2025</a:t>
            </a:fld>
            <a:endParaRPr lang="en-US"/>
          </a:p>
        </p:txBody>
      </p:sp>
      <p:sp>
        <p:nvSpPr>
          <p:cNvPr id="5" name="Footer Placeholder 4">
            <a:extLst>
              <a:ext uri="{FF2B5EF4-FFF2-40B4-BE49-F238E27FC236}">
                <a16:creationId xmlns:a16="http://schemas.microsoft.com/office/drawing/2014/main" id="{400C8131-4470-3F7F-ED59-587E3DD3D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41EE3-84DE-DF6A-BEE2-A8C66819F1D4}"/>
              </a:ext>
            </a:extLst>
          </p:cNvPr>
          <p:cNvSpPr>
            <a:spLocks noGrp="1"/>
          </p:cNvSpPr>
          <p:nvPr>
            <p:ph type="sldNum" sz="quarter" idx="12"/>
          </p:nvPr>
        </p:nvSpPr>
        <p:spPr/>
        <p:txBody>
          <a:bodyPr/>
          <a:lstStyle/>
          <a:p>
            <a:fld id="{FC16C95B-DA44-A042-AE70-2156A8F206FC}" type="slidenum">
              <a:rPr lang="en-US" smtClean="0"/>
              <a:t>‹#›</a:t>
            </a:fld>
            <a:endParaRPr lang="en-US"/>
          </a:p>
        </p:txBody>
      </p:sp>
    </p:spTree>
    <p:extLst>
      <p:ext uri="{BB962C8B-B14F-4D97-AF65-F5344CB8AC3E}">
        <p14:creationId xmlns:p14="http://schemas.microsoft.com/office/powerpoint/2010/main" val="98919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UniOfSurrey - Photo Cov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8467" y="2460625"/>
            <a:ext cx="12200467"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5" name="Picture 7" descr="UniversityofSurreyColourBlue.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683751" y="266700"/>
            <a:ext cx="209338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42054" y="1300267"/>
            <a:ext cx="7700209" cy="1098697"/>
          </a:xfrm>
          <a:effectLst>
            <a:glow rad="63500">
              <a:schemeClr val="accent1">
                <a:satMod val="175000"/>
                <a:alpha val="40000"/>
              </a:schemeClr>
            </a:glow>
          </a:effectLst>
        </p:spPr>
        <p:txBody>
          <a:bodyPr anchor="b">
            <a:noAutofit/>
          </a:bodyPr>
          <a:lstStyle>
            <a:lvl1pPr algn="ctr">
              <a:defRPr sz="2400" b="0" cap="none" spc="0" baseline="0">
                <a:ln>
                  <a:noFill/>
                </a:ln>
                <a:solidFill>
                  <a:schemeClr val="tx1"/>
                </a:solidFill>
                <a:effectLst/>
              </a:defRPr>
            </a:lvl1pPr>
          </a:lstStyle>
          <a:p>
            <a:r>
              <a:rPr lang="en-US"/>
              <a:t>Click to edit Master title style</a:t>
            </a:r>
          </a:p>
        </p:txBody>
      </p:sp>
      <p:sp>
        <p:nvSpPr>
          <p:cNvPr id="8" name="Text Placeholder 13"/>
          <p:cNvSpPr>
            <a:spLocks noGrp="1"/>
          </p:cNvSpPr>
          <p:nvPr>
            <p:ph type="body" sz="quarter" idx="12"/>
          </p:nvPr>
        </p:nvSpPr>
        <p:spPr>
          <a:xfrm>
            <a:off x="2241552" y="2540374"/>
            <a:ext cx="7700433" cy="1119187"/>
          </a:xfrm>
        </p:spPr>
        <p:txBody>
          <a:bodyPr/>
          <a:lstStyle>
            <a:lvl1pPr algn="ctr">
              <a:defRPr>
                <a:solidFill>
                  <a:srgbClr val="203D75"/>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a:t>Click to edit Master text styles</a:t>
            </a:r>
          </a:p>
        </p:txBody>
      </p:sp>
      <p:sp>
        <p:nvSpPr>
          <p:cNvPr id="6" name="Date Placeholder 2"/>
          <p:cNvSpPr>
            <a:spLocks noGrp="1"/>
          </p:cNvSpPr>
          <p:nvPr>
            <p:ph type="dt" sz="half" idx="13"/>
          </p:nvPr>
        </p:nvSpPr>
        <p:spPr/>
        <p:txBody>
          <a:bodyPr/>
          <a:lstStyle>
            <a:lvl1pPr defTabSz="914400" fontAlgn="base">
              <a:spcBef>
                <a:spcPct val="0"/>
              </a:spcBef>
              <a:spcAft>
                <a:spcPct val="0"/>
              </a:spcAft>
              <a:defRPr>
                <a:latin typeface="Arial" charset="0"/>
              </a:defRPr>
            </a:lvl1pPr>
          </a:lstStyle>
          <a:p>
            <a:pPr>
              <a:defRPr/>
            </a:pPr>
            <a:fld id="{788046E0-7DFE-44C4-BE7A-8B4916F76563}" type="datetime2">
              <a:rPr lang="en-GB"/>
              <a:pPr>
                <a:defRPr/>
              </a:pPr>
              <a:t>Wednesday, 08 October 2025</a:t>
            </a:fld>
            <a:endParaRPr lang="en-US"/>
          </a:p>
        </p:txBody>
      </p:sp>
      <p:sp>
        <p:nvSpPr>
          <p:cNvPr id="7" name="Slide Number Placeholder 3"/>
          <p:cNvSpPr>
            <a:spLocks noGrp="1"/>
          </p:cNvSpPr>
          <p:nvPr>
            <p:ph type="sldNum" sz="quarter" idx="14"/>
          </p:nvPr>
        </p:nvSpPr>
        <p:spPr/>
        <p:txBody>
          <a:bodyPr/>
          <a:lstStyle>
            <a:lvl1pPr defTabSz="914400" fontAlgn="base">
              <a:spcBef>
                <a:spcPct val="0"/>
              </a:spcBef>
              <a:spcAft>
                <a:spcPct val="0"/>
              </a:spcAft>
              <a:defRPr/>
            </a:lvl1pPr>
          </a:lstStyle>
          <a:p>
            <a:pPr>
              <a:defRPr/>
            </a:pPr>
            <a:fld id="{27C00B67-2790-4347-9A88-0FE4E6E21B1D}" type="slidenum">
              <a:rPr lang="en-US"/>
              <a:pPr>
                <a:defRPr/>
              </a:pPr>
              <a:t>‹#›</a:t>
            </a:fld>
            <a:endParaRPr lang="en-US"/>
          </a:p>
        </p:txBody>
      </p:sp>
    </p:spTree>
    <p:extLst>
      <p:ext uri="{BB962C8B-B14F-4D97-AF65-F5344CB8AC3E}">
        <p14:creationId xmlns:p14="http://schemas.microsoft.com/office/powerpoint/2010/main" val="3402822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UniOfSurrey - Standard Slide with Image Right">
    <p:spTree>
      <p:nvGrpSpPr>
        <p:cNvPr id="1" name=""/>
        <p:cNvGrpSpPr/>
        <p:nvPr/>
      </p:nvGrpSpPr>
      <p:grpSpPr>
        <a:xfrm>
          <a:off x="0" y="0"/>
          <a:ext cx="0" cy="0"/>
          <a:chOff x="0" y="0"/>
          <a:chExt cx="0" cy="0"/>
        </a:xfrm>
      </p:grpSpPr>
      <p:sp>
        <p:nvSpPr>
          <p:cNvPr id="6" name="Rectangle 5"/>
          <p:cNvSpPr/>
          <p:nvPr userDrawn="1"/>
        </p:nvSpPr>
        <p:spPr>
          <a:xfrm>
            <a:off x="0" y="6575426"/>
            <a:ext cx="12192000" cy="282575"/>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cxnSp>
        <p:nvCxnSpPr>
          <p:cNvPr id="8" name="Straight Connector 7"/>
          <p:cNvCxnSpPr/>
          <p:nvPr userDrawn="1"/>
        </p:nvCxnSpPr>
        <p:spPr>
          <a:xfrm>
            <a:off x="1" y="877888"/>
            <a:ext cx="12240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9" name="Picture 8" descr="UniversityofSurreyColourPowerpoin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07034" y="230188"/>
            <a:ext cx="2029884"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a:t>Click to edit Master text styles</a:t>
            </a:r>
          </a:p>
        </p:txBody>
      </p:sp>
      <p:sp>
        <p:nvSpPr>
          <p:cNvPr id="7" name="Picture Placeholder 6"/>
          <p:cNvSpPr>
            <a:spLocks noGrp="1"/>
          </p:cNvSpPr>
          <p:nvPr>
            <p:ph type="pic" sz="quarter" idx="14"/>
          </p:nvPr>
        </p:nvSpPr>
        <p:spPr>
          <a:xfrm>
            <a:off x="6826251" y="1600201"/>
            <a:ext cx="4910667" cy="4525963"/>
          </a:xfrm>
        </p:spPr>
        <p:txBody>
          <a:bodyPr rtlCol="0">
            <a:normAutofit/>
          </a:bodyPr>
          <a:lstStyle>
            <a:lvl1pPr>
              <a:defRPr sz="2000"/>
            </a:lvl1pPr>
          </a:lstStyle>
          <a:p>
            <a:pPr lvl="0"/>
            <a:r>
              <a:rPr lang="en-US" noProof="0"/>
              <a:t>Click icon to add picture</a:t>
            </a:r>
          </a:p>
        </p:txBody>
      </p:sp>
      <p:sp>
        <p:nvSpPr>
          <p:cNvPr id="11" name="Date Placeholder 3"/>
          <p:cNvSpPr>
            <a:spLocks noGrp="1"/>
          </p:cNvSpPr>
          <p:nvPr>
            <p:ph type="dt" sz="half" idx="15"/>
          </p:nvPr>
        </p:nvSpPr>
        <p:spPr/>
        <p:txBody>
          <a:bodyPr/>
          <a:lstStyle>
            <a:lvl1pPr defTabSz="914400" fontAlgn="base">
              <a:spcBef>
                <a:spcPct val="0"/>
              </a:spcBef>
              <a:spcAft>
                <a:spcPct val="0"/>
              </a:spcAft>
              <a:defRPr>
                <a:latin typeface="Arial" charset="0"/>
              </a:defRPr>
            </a:lvl1pPr>
          </a:lstStyle>
          <a:p>
            <a:pPr>
              <a:defRPr/>
            </a:pPr>
            <a:fld id="{1ADA2832-1DE9-4962-8326-04F0052CEAFF}" type="datetime2">
              <a:rPr lang="en-GB"/>
              <a:pPr>
                <a:defRPr/>
              </a:pPr>
              <a:t>Wednesday, 08 October 2025</a:t>
            </a:fld>
            <a:endParaRPr lang="en-US"/>
          </a:p>
        </p:txBody>
      </p:sp>
      <p:sp>
        <p:nvSpPr>
          <p:cNvPr id="12" name="Slide Number Placeholder 5"/>
          <p:cNvSpPr>
            <a:spLocks noGrp="1"/>
          </p:cNvSpPr>
          <p:nvPr>
            <p:ph type="sldNum" sz="quarter" idx="16"/>
          </p:nvPr>
        </p:nvSpPr>
        <p:spPr/>
        <p:txBody>
          <a:bodyPr/>
          <a:lstStyle>
            <a:lvl1pPr defTabSz="914400" fontAlgn="base">
              <a:spcBef>
                <a:spcPct val="0"/>
              </a:spcBef>
              <a:spcAft>
                <a:spcPct val="0"/>
              </a:spcAft>
              <a:defRPr/>
            </a:lvl1pPr>
          </a:lstStyle>
          <a:p>
            <a:pPr>
              <a:defRPr/>
            </a:pPr>
            <a:fld id="{F9F757F3-9D47-45BD-9AC1-DBC95C373AC3}" type="slidenum">
              <a:rPr lang="en-US"/>
              <a:pPr>
                <a:defRPr/>
              </a:pPr>
              <a:t>‹#›</a:t>
            </a:fld>
            <a:endParaRPr lang="en-US"/>
          </a:p>
        </p:txBody>
      </p:sp>
    </p:spTree>
    <p:extLst>
      <p:ext uri="{BB962C8B-B14F-4D97-AF65-F5344CB8AC3E}">
        <p14:creationId xmlns:p14="http://schemas.microsoft.com/office/powerpoint/2010/main" val="3034743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UniOfSurrey - Standard Slide">
    <p:spTree>
      <p:nvGrpSpPr>
        <p:cNvPr id="1" name=""/>
        <p:cNvGrpSpPr/>
        <p:nvPr/>
      </p:nvGrpSpPr>
      <p:grpSpPr>
        <a:xfrm>
          <a:off x="0" y="0"/>
          <a:ext cx="0" cy="0"/>
          <a:chOff x="0" y="0"/>
          <a:chExt cx="0" cy="0"/>
        </a:xfrm>
      </p:grpSpPr>
      <p:sp>
        <p:nvSpPr>
          <p:cNvPr id="5" name="Rectangle 4"/>
          <p:cNvSpPr/>
          <p:nvPr userDrawn="1"/>
        </p:nvSpPr>
        <p:spPr>
          <a:xfrm>
            <a:off x="0" y="6575426"/>
            <a:ext cx="12192000" cy="282575"/>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cxnSp>
        <p:nvCxnSpPr>
          <p:cNvPr id="6" name="Straight Connector 5"/>
          <p:cNvCxnSpPr/>
          <p:nvPr userDrawn="1"/>
        </p:nvCxnSpPr>
        <p:spPr>
          <a:xfrm>
            <a:off x="1" y="877888"/>
            <a:ext cx="12240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7" name="Picture 8" descr="UniversityofSurreyColourPowerpoin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07034" y="230188"/>
            <a:ext cx="2029884"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1095257"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a:t>Click to edit Master text styles</a:t>
            </a:r>
          </a:p>
        </p:txBody>
      </p:sp>
      <p:sp>
        <p:nvSpPr>
          <p:cNvPr id="8" name="Date Placeholder 3"/>
          <p:cNvSpPr>
            <a:spLocks noGrp="1"/>
          </p:cNvSpPr>
          <p:nvPr>
            <p:ph type="dt" sz="half" idx="14"/>
          </p:nvPr>
        </p:nvSpPr>
        <p:spPr/>
        <p:txBody>
          <a:bodyPr/>
          <a:lstStyle>
            <a:lvl1pPr defTabSz="914400" fontAlgn="base">
              <a:spcBef>
                <a:spcPct val="0"/>
              </a:spcBef>
              <a:spcAft>
                <a:spcPct val="0"/>
              </a:spcAft>
              <a:defRPr>
                <a:latin typeface="Arial" charset="0"/>
              </a:defRPr>
            </a:lvl1pPr>
          </a:lstStyle>
          <a:p>
            <a:pPr>
              <a:defRPr/>
            </a:pPr>
            <a:fld id="{485A9262-F0BC-4041-ADDC-F6ACBDDB358D}" type="datetime2">
              <a:rPr lang="en-GB"/>
              <a:pPr>
                <a:defRPr/>
              </a:pPr>
              <a:t>Wednesday, 08 October 2025</a:t>
            </a:fld>
            <a:endParaRPr lang="en-US"/>
          </a:p>
        </p:txBody>
      </p:sp>
      <p:sp>
        <p:nvSpPr>
          <p:cNvPr id="9" name="Slide Number Placeholder 5"/>
          <p:cNvSpPr>
            <a:spLocks noGrp="1"/>
          </p:cNvSpPr>
          <p:nvPr>
            <p:ph type="sldNum" sz="quarter" idx="15"/>
          </p:nvPr>
        </p:nvSpPr>
        <p:spPr/>
        <p:txBody>
          <a:bodyPr/>
          <a:lstStyle>
            <a:lvl1pPr defTabSz="914400" fontAlgn="base">
              <a:spcBef>
                <a:spcPct val="0"/>
              </a:spcBef>
              <a:spcAft>
                <a:spcPct val="0"/>
              </a:spcAft>
              <a:defRPr/>
            </a:lvl1pPr>
          </a:lstStyle>
          <a:p>
            <a:pPr>
              <a:defRPr/>
            </a:pPr>
            <a:fld id="{E5670F42-7166-4405-9C2F-BC287B130850}" type="slidenum">
              <a:rPr lang="en-US"/>
              <a:pPr>
                <a:defRPr/>
              </a:pPr>
              <a:t>‹#›</a:t>
            </a:fld>
            <a:endParaRPr lang="en-US"/>
          </a:p>
        </p:txBody>
      </p:sp>
    </p:spTree>
    <p:extLst>
      <p:ext uri="{BB962C8B-B14F-4D97-AF65-F5344CB8AC3E}">
        <p14:creationId xmlns:p14="http://schemas.microsoft.com/office/powerpoint/2010/main" val="4230810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UniOfSurrey - Standard Slide">
    <p:spTree>
      <p:nvGrpSpPr>
        <p:cNvPr id="1" name=""/>
        <p:cNvGrpSpPr/>
        <p:nvPr/>
      </p:nvGrpSpPr>
      <p:grpSpPr>
        <a:xfrm>
          <a:off x="0" y="0"/>
          <a:ext cx="0" cy="0"/>
          <a:chOff x="0" y="0"/>
          <a:chExt cx="0" cy="0"/>
        </a:xfrm>
      </p:grpSpPr>
      <p:sp>
        <p:nvSpPr>
          <p:cNvPr id="5" name="Rectangle 4"/>
          <p:cNvSpPr/>
          <p:nvPr userDrawn="1"/>
        </p:nvSpPr>
        <p:spPr>
          <a:xfrm>
            <a:off x="0" y="1"/>
            <a:ext cx="12192000" cy="873125"/>
          </a:xfrm>
          <a:prstGeom prst="rect">
            <a:avLst/>
          </a:prstGeom>
          <a:solidFill>
            <a:srgbClr val="203D75"/>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cxnSp>
        <p:nvCxnSpPr>
          <p:cNvPr id="6" name="Straight Connector 5"/>
          <p:cNvCxnSpPr/>
          <p:nvPr userDrawn="1"/>
        </p:nvCxnSpPr>
        <p:spPr>
          <a:xfrm>
            <a:off x="1" y="877888"/>
            <a:ext cx="12240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7" name="Picture 8" descr="UniOfSurreyPowerPoint.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94334" y="247650"/>
            <a:ext cx="205528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600201"/>
            <a:ext cx="11095257"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a:t>Click to edit Master text styles</a:t>
            </a:r>
          </a:p>
        </p:txBody>
      </p:sp>
      <p:sp>
        <p:nvSpPr>
          <p:cNvPr id="13" name="Title 1"/>
          <p:cNvSpPr>
            <a:spLocks noGrp="1"/>
          </p:cNvSpPr>
          <p:nvPr>
            <p:ph type="title"/>
          </p:nvPr>
        </p:nvSpPr>
        <p:spPr>
          <a:xfrm>
            <a:off x="609601" y="423352"/>
            <a:ext cx="6010569" cy="413268"/>
          </a:xfrm>
        </p:spPr>
        <p:txBody>
          <a:bodyPr/>
          <a:lstStyle>
            <a:lvl1pPr>
              <a:defRPr>
                <a:solidFill>
                  <a:schemeClr val="bg1"/>
                </a:solidFill>
              </a:defRPr>
            </a:lvl1pPr>
          </a:lstStyle>
          <a:p>
            <a:r>
              <a:rPr lang="en-US"/>
              <a:t>Click to edit Master title style</a:t>
            </a:r>
          </a:p>
        </p:txBody>
      </p:sp>
      <p:sp>
        <p:nvSpPr>
          <p:cNvPr id="8" name="Date Placeholder 3"/>
          <p:cNvSpPr>
            <a:spLocks noGrp="1"/>
          </p:cNvSpPr>
          <p:nvPr>
            <p:ph type="dt" sz="half" idx="14"/>
          </p:nvPr>
        </p:nvSpPr>
        <p:spPr/>
        <p:txBody>
          <a:bodyPr/>
          <a:lstStyle>
            <a:lvl1pPr defTabSz="914400" fontAlgn="base">
              <a:spcBef>
                <a:spcPct val="0"/>
              </a:spcBef>
              <a:spcAft>
                <a:spcPct val="0"/>
              </a:spcAft>
              <a:defRPr>
                <a:solidFill>
                  <a:srgbClr val="203D75"/>
                </a:solidFill>
                <a:latin typeface="Arial" charset="0"/>
              </a:defRPr>
            </a:lvl1pPr>
          </a:lstStyle>
          <a:p>
            <a:pPr>
              <a:defRPr/>
            </a:pPr>
            <a:fld id="{AD955BDD-8339-4B0F-977F-DF23FC087133}" type="datetime2">
              <a:rPr lang="en-GB"/>
              <a:pPr>
                <a:defRPr/>
              </a:pPr>
              <a:t>Wednesday, 08 October 2025</a:t>
            </a:fld>
            <a:endParaRPr lang="en-US"/>
          </a:p>
        </p:txBody>
      </p:sp>
      <p:sp>
        <p:nvSpPr>
          <p:cNvPr id="9" name="Slide Number Placeholder 5"/>
          <p:cNvSpPr>
            <a:spLocks noGrp="1"/>
          </p:cNvSpPr>
          <p:nvPr>
            <p:ph type="sldNum" sz="quarter" idx="15"/>
          </p:nvPr>
        </p:nvSpPr>
        <p:spPr/>
        <p:txBody>
          <a:bodyPr/>
          <a:lstStyle>
            <a:lvl1pPr defTabSz="914400" fontAlgn="base">
              <a:spcBef>
                <a:spcPct val="0"/>
              </a:spcBef>
              <a:spcAft>
                <a:spcPct val="0"/>
              </a:spcAft>
              <a:defRPr>
                <a:solidFill>
                  <a:srgbClr val="203D75"/>
                </a:solidFill>
              </a:defRPr>
            </a:lvl1pPr>
          </a:lstStyle>
          <a:p>
            <a:pPr>
              <a:defRPr/>
            </a:pPr>
            <a:fld id="{2C7CD07E-390D-43F8-9D20-9E8ED7621E6C}" type="slidenum">
              <a:rPr lang="en-US"/>
              <a:pPr>
                <a:defRPr/>
              </a:pPr>
              <a:t>‹#›</a:t>
            </a:fld>
            <a:endParaRPr lang="en-US"/>
          </a:p>
        </p:txBody>
      </p:sp>
    </p:spTree>
    <p:extLst>
      <p:ext uri="{BB962C8B-B14F-4D97-AF65-F5344CB8AC3E}">
        <p14:creationId xmlns:p14="http://schemas.microsoft.com/office/powerpoint/2010/main" val="3830908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176672-0E65-E3A9-3460-482E9AD4FF2E}"/>
              </a:ext>
            </a:extLst>
          </p:cNvPr>
          <p:cNvSpPr>
            <a:spLocks noGrp="1"/>
          </p:cNvSpPr>
          <p:nvPr>
            <p:ph type="ctrTitle" hasCustomPrompt="1"/>
          </p:nvPr>
        </p:nvSpPr>
        <p:spPr>
          <a:xfrm>
            <a:off x="1146314" y="1591733"/>
            <a:ext cx="3753681" cy="1411112"/>
          </a:xfrm>
          <a:prstGeom prst="rect">
            <a:avLst/>
          </a:prstGeom>
        </p:spPr>
        <p:txBody>
          <a:bodyPr anchor="b">
            <a:noAutofit/>
          </a:bodyPr>
          <a:lstStyle>
            <a:lvl1pPr algn="ctr">
              <a:defRPr sz="3200" b="1" cap="all" spc="700" baseline="0">
                <a:solidFill>
                  <a:schemeClr val="bg1"/>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7" name="Subtitle 2">
            <a:extLst>
              <a:ext uri="{FF2B5EF4-FFF2-40B4-BE49-F238E27FC236}">
                <a16:creationId xmlns:a16="http://schemas.microsoft.com/office/drawing/2014/main" id="{F6C82845-606C-6B6A-8247-030236E9A7F2}"/>
              </a:ext>
            </a:extLst>
          </p:cNvPr>
          <p:cNvSpPr>
            <a:spLocks noGrp="1"/>
          </p:cNvSpPr>
          <p:nvPr>
            <p:ph type="subTitle" idx="1" hasCustomPrompt="1"/>
          </p:nvPr>
        </p:nvSpPr>
        <p:spPr>
          <a:xfrm>
            <a:off x="1146314" y="3025423"/>
            <a:ext cx="3753681" cy="1140177"/>
          </a:xfrm>
          <a:prstGeom prst="rect">
            <a:avLst/>
          </a:prstGeom>
        </p:spPr>
        <p:txBody>
          <a:bodyPr>
            <a:noAutofit/>
          </a:bodyPr>
          <a:lstStyle>
            <a:lvl1pPr marL="0" indent="0" algn="ctr">
              <a:buNone/>
              <a:defRPr sz="3200" b="1" cap="all" spc="6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a:t>
            </a:r>
            <a:endParaRPr lang="en-US" dirty="0"/>
          </a:p>
        </p:txBody>
      </p:sp>
      <p:sp>
        <p:nvSpPr>
          <p:cNvPr id="8" name="Text Placeholder 13">
            <a:extLst>
              <a:ext uri="{FF2B5EF4-FFF2-40B4-BE49-F238E27FC236}">
                <a16:creationId xmlns:a16="http://schemas.microsoft.com/office/drawing/2014/main" id="{B361C2B7-268A-8B7D-0308-EEC2B6E993A6}"/>
              </a:ext>
            </a:extLst>
          </p:cNvPr>
          <p:cNvSpPr>
            <a:spLocks noGrp="1"/>
          </p:cNvSpPr>
          <p:nvPr>
            <p:ph type="body" sz="quarter" idx="13" hasCustomPrompt="1"/>
          </p:nvPr>
        </p:nvSpPr>
        <p:spPr>
          <a:xfrm>
            <a:off x="1146315" y="4165600"/>
            <a:ext cx="3753681" cy="711200"/>
          </a:xfrm>
          <a:prstGeom prst="rect">
            <a:avLst/>
          </a:prstGeom>
        </p:spPr>
        <p:txBody>
          <a:bodyPr>
            <a:normAutofit/>
          </a:bodyPr>
          <a:lstStyle>
            <a:lvl1pPr marL="0" indent="0" algn="ctr">
              <a:buNone/>
              <a:defRPr sz="1600" b="1" cap="all" baseline="0">
                <a:solidFill>
                  <a:schemeClr val="bg1"/>
                </a:solidFill>
                <a:latin typeface="Arial" panose="020B0604020202020204" pitchFamily="34" charset="0"/>
                <a:cs typeface="Arial" panose="020B0604020202020204" pitchFamily="34" charset="0"/>
              </a:defRPr>
            </a:lvl1pPr>
          </a:lstStyle>
          <a:p>
            <a:pPr lvl="0"/>
            <a:r>
              <a:rPr lang="en-GB" dirty="0"/>
              <a:t>Version | Date | Author</a:t>
            </a:r>
            <a:endParaRPr lang="en-US" dirty="0"/>
          </a:p>
        </p:txBody>
      </p:sp>
    </p:spTree>
    <p:extLst>
      <p:ext uri="{BB962C8B-B14F-4D97-AF65-F5344CB8AC3E}">
        <p14:creationId xmlns:p14="http://schemas.microsoft.com/office/powerpoint/2010/main" val="3691222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tx1">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a:prstGeom prst="rect">
            <a:avLst/>
          </a:prstGeom>
        </p:spPr>
        <p:txBody>
          <a:bodyPr anchor="ctr">
            <a:noAutofit/>
          </a:bodyPr>
          <a:lstStyle>
            <a:lvl1pPr algn="l">
              <a:lnSpc>
                <a:spcPct val="100000"/>
              </a:lnSpc>
              <a:defRPr sz="2200" b="1" cap="all" spc="600" baseline="0">
                <a:solidFill>
                  <a:srgbClr val="25384A"/>
                </a:solidFill>
                <a:latin typeface="+mj-lt"/>
              </a:defRPr>
            </a:lvl1pPr>
          </a:lstStyle>
          <a:p>
            <a:r>
              <a:rPr lang="en-GB" dirty="0"/>
              <a:t>Blank Slide</a:t>
            </a:r>
            <a:endParaRPr lang="en-US" dirty="0"/>
          </a:p>
        </p:txBody>
      </p:sp>
      <p:sp>
        <p:nvSpPr>
          <p:cNvPr id="5" name="Footer Placeholder 4">
            <a:extLst>
              <a:ext uri="{FF2B5EF4-FFF2-40B4-BE49-F238E27FC236}">
                <a16:creationId xmlns:a16="http://schemas.microsoft.com/office/drawing/2014/main" id="{8411F560-62F5-A931-CD5E-B4B0BA7053E5}"/>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A2946AFF-25F8-97CF-F8D7-91EEFDD93832}"/>
              </a:ext>
            </a:extLst>
          </p:cNvPr>
          <p:cNvSpPr>
            <a:spLocks noGrp="1"/>
          </p:cNvSpPr>
          <p:nvPr>
            <p:ph type="sldNum" sz="quarter" idx="11"/>
          </p:nvPr>
        </p:nvSpPr>
        <p:spPr/>
        <p:txBody>
          <a:bodyPr/>
          <a:lstStyle/>
          <a:p>
            <a:fld id="{2128F9EF-70E5-F04A-8CB7-DB6F82CAB613}" type="slidenum">
              <a:rPr lang="en-US" smtClean="0"/>
              <a:pPr/>
              <a:t>‹#›</a:t>
            </a:fld>
            <a:endParaRPr lang="en-US" dirty="0"/>
          </a:p>
        </p:txBody>
      </p:sp>
      <p:pic>
        <p:nvPicPr>
          <p:cNvPr id="4" name="Picture 3" descr="A black background with a deer and a circle with a blue moon and yellow lines&#10;&#10;Description automatically generated with medium confidence">
            <a:extLst>
              <a:ext uri="{FF2B5EF4-FFF2-40B4-BE49-F238E27FC236}">
                <a16:creationId xmlns:a16="http://schemas.microsoft.com/office/drawing/2014/main" id="{34ECB5C0-E758-1D5D-5434-B7F747176E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5978" y="0"/>
            <a:ext cx="3756022" cy="1215932"/>
          </a:xfrm>
          <a:prstGeom prst="rect">
            <a:avLst/>
          </a:prstGeom>
        </p:spPr>
      </p:pic>
    </p:spTree>
    <p:extLst>
      <p:ext uri="{BB962C8B-B14F-4D97-AF65-F5344CB8AC3E}">
        <p14:creationId xmlns:p14="http://schemas.microsoft.com/office/powerpoint/2010/main" val="149413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DBDC-47CE-D2BD-4257-EB15E1848B5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6893E5B-C781-D444-A72F-FEC1410FF41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6BF5E2-AD09-F598-078C-D1A03F2A5FF8}"/>
              </a:ext>
            </a:extLst>
          </p:cNvPr>
          <p:cNvSpPr>
            <a:spLocks noGrp="1"/>
          </p:cNvSpPr>
          <p:nvPr>
            <p:ph type="dt" sz="half" idx="10"/>
          </p:nvPr>
        </p:nvSpPr>
        <p:spPr/>
        <p:txBody>
          <a:bodyPr/>
          <a:lstStyle/>
          <a:p>
            <a:fld id="{B9CD7E34-00C9-3B49-BB6F-01D9A2754DB5}" type="datetimeFigureOut">
              <a:rPr lang="en-US" smtClean="0"/>
              <a:t>10/8/2025</a:t>
            </a:fld>
            <a:endParaRPr lang="en-US"/>
          </a:p>
        </p:txBody>
      </p:sp>
      <p:sp>
        <p:nvSpPr>
          <p:cNvPr id="5" name="Footer Placeholder 4">
            <a:extLst>
              <a:ext uri="{FF2B5EF4-FFF2-40B4-BE49-F238E27FC236}">
                <a16:creationId xmlns:a16="http://schemas.microsoft.com/office/drawing/2014/main" id="{C03C9D42-53F1-B434-5912-56878A8F4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CED9C-A792-EBA1-DF1F-37EDE7700168}"/>
              </a:ext>
            </a:extLst>
          </p:cNvPr>
          <p:cNvSpPr>
            <a:spLocks noGrp="1"/>
          </p:cNvSpPr>
          <p:nvPr>
            <p:ph type="sldNum" sz="quarter" idx="12"/>
          </p:nvPr>
        </p:nvSpPr>
        <p:spPr/>
        <p:txBody>
          <a:bodyPr/>
          <a:lstStyle/>
          <a:p>
            <a:fld id="{FC16C95B-DA44-A042-AE70-2156A8F206FC}" type="slidenum">
              <a:rPr lang="en-US" smtClean="0"/>
              <a:t>‹#›</a:t>
            </a:fld>
            <a:endParaRPr lang="en-US"/>
          </a:p>
        </p:txBody>
      </p:sp>
    </p:spTree>
    <p:extLst>
      <p:ext uri="{BB962C8B-B14F-4D97-AF65-F5344CB8AC3E}">
        <p14:creationId xmlns:p14="http://schemas.microsoft.com/office/powerpoint/2010/main" val="2313847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B67E-5244-3B45-67CA-C0BA6347A7F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6C6E32C-8FF4-AE5E-8F8E-D4200B07F7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1E2574-7BEA-A9A4-85B5-6C021ABAECE3}"/>
              </a:ext>
            </a:extLst>
          </p:cNvPr>
          <p:cNvSpPr>
            <a:spLocks noGrp="1"/>
          </p:cNvSpPr>
          <p:nvPr>
            <p:ph type="dt" sz="half" idx="10"/>
          </p:nvPr>
        </p:nvSpPr>
        <p:spPr/>
        <p:txBody>
          <a:bodyPr/>
          <a:lstStyle/>
          <a:p>
            <a:fld id="{B9CD7E34-00C9-3B49-BB6F-01D9A2754DB5}" type="datetimeFigureOut">
              <a:rPr lang="en-US" smtClean="0"/>
              <a:t>10/8/2025</a:t>
            </a:fld>
            <a:endParaRPr lang="en-US"/>
          </a:p>
        </p:txBody>
      </p:sp>
      <p:sp>
        <p:nvSpPr>
          <p:cNvPr id="5" name="Footer Placeholder 4">
            <a:extLst>
              <a:ext uri="{FF2B5EF4-FFF2-40B4-BE49-F238E27FC236}">
                <a16:creationId xmlns:a16="http://schemas.microsoft.com/office/drawing/2014/main" id="{0D53C397-A1DA-A892-C672-E38574167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EE63A-6B15-F021-3D1B-D39F6E0A0BD5}"/>
              </a:ext>
            </a:extLst>
          </p:cNvPr>
          <p:cNvSpPr>
            <a:spLocks noGrp="1"/>
          </p:cNvSpPr>
          <p:nvPr>
            <p:ph type="sldNum" sz="quarter" idx="12"/>
          </p:nvPr>
        </p:nvSpPr>
        <p:spPr/>
        <p:txBody>
          <a:bodyPr/>
          <a:lstStyle/>
          <a:p>
            <a:fld id="{FC16C95B-DA44-A042-AE70-2156A8F206FC}" type="slidenum">
              <a:rPr lang="en-US" smtClean="0"/>
              <a:t>‹#›</a:t>
            </a:fld>
            <a:endParaRPr lang="en-US"/>
          </a:p>
        </p:txBody>
      </p:sp>
    </p:spTree>
    <p:extLst>
      <p:ext uri="{BB962C8B-B14F-4D97-AF65-F5344CB8AC3E}">
        <p14:creationId xmlns:p14="http://schemas.microsoft.com/office/powerpoint/2010/main" val="670181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F974-F709-D1B5-7F95-B376B19E4D5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DF9C33-AB1A-E253-EDBD-1B77ECD370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90B4586-4FB4-BA79-B7E2-5DCE26420C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E5330D7-2661-198C-4A85-C454B6D250B9}"/>
              </a:ext>
            </a:extLst>
          </p:cNvPr>
          <p:cNvSpPr>
            <a:spLocks noGrp="1"/>
          </p:cNvSpPr>
          <p:nvPr>
            <p:ph type="dt" sz="half" idx="10"/>
          </p:nvPr>
        </p:nvSpPr>
        <p:spPr/>
        <p:txBody>
          <a:bodyPr/>
          <a:lstStyle/>
          <a:p>
            <a:fld id="{B9CD7E34-00C9-3B49-BB6F-01D9A2754DB5}" type="datetimeFigureOut">
              <a:rPr lang="en-US" smtClean="0"/>
              <a:t>10/8/2025</a:t>
            </a:fld>
            <a:endParaRPr lang="en-US"/>
          </a:p>
        </p:txBody>
      </p:sp>
      <p:sp>
        <p:nvSpPr>
          <p:cNvPr id="6" name="Footer Placeholder 5">
            <a:extLst>
              <a:ext uri="{FF2B5EF4-FFF2-40B4-BE49-F238E27FC236}">
                <a16:creationId xmlns:a16="http://schemas.microsoft.com/office/drawing/2014/main" id="{4D5C4E5C-310F-81A2-CF17-557C57A2D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C3EDF-BF76-36AD-B0A7-67FE38003D0F}"/>
              </a:ext>
            </a:extLst>
          </p:cNvPr>
          <p:cNvSpPr>
            <a:spLocks noGrp="1"/>
          </p:cNvSpPr>
          <p:nvPr>
            <p:ph type="sldNum" sz="quarter" idx="12"/>
          </p:nvPr>
        </p:nvSpPr>
        <p:spPr/>
        <p:txBody>
          <a:bodyPr/>
          <a:lstStyle/>
          <a:p>
            <a:fld id="{FC16C95B-DA44-A042-AE70-2156A8F206FC}" type="slidenum">
              <a:rPr lang="en-US" smtClean="0"/>
              <a:t>‹#›</a:t>
            </a:fld>
            <a:endParaRPr lang="en-US"/>
          </a:p>
        </p:txBody>
      </p:sp>
    </p:spTree>
    <p:extLst>
      <p:ext uri="{BB962C8B-B14F-4D97-AF65-F5344CB8AC3E}">
        <p14:creationId xmlns:p14="http://schemas.microsoft.com/office/powerpoint/2010/main" val="426314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D0CE-FDAD-5744-26E6-D55BF2D16F8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2FB73C5-43A3-8030-41D5-1A1C9BDF92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136134A-0C8A-910D-ACC5-321679F0B3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C18AAE8-DDFC-0C66-275F-21A9F79A38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440EC73-1C1F-1652-C2C4-6FD3BDFE1D3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1804C8E-79ED-1A78-CBB9-9D508983F63A}"/>
              </a:ext>
            </a:extLst>
          </p:cNvPr>
          <p:cNvSpPr>
            <a:spLocks noGrp="1"/>
          </p:cNvSpPr>
          <p:nvPr>
            <p:ph type="dt" sz="half" idx="10"/>
          </p:nvPr>
        </p:nvSpPr>
        <p:spPr/>
        <p:txBody>
          <a:bodyPr/>
          <a:lstStyle/>
          <a:p>
            <a:fld id="{B9CD7E34-00C9-3B49-BB6F-01D9A2754DB5}" type="datetimeFigureOut">
              <a:rPr lang="en-US" smtClean="0"/>
              <a:t>10/8/2025</a:t>
            </a:fld>
            <a:endParaRPr lang="en-US"/>
          </a:p>
        </p:txBody>
      </p:sp>
      <p:sp>
        <p:nvSpPr>
          <p:cNvPr id="8" name="Footer Placeholder 7">
            <a:extLst>
              <a:ext uri="{FF2B5EF4-FFF2-40B4-BE49-F238E27FC236}">
                <a16:creationId xmlns:a16="http://schemas.microsoft.com/office/drawing/2014/main" id="{7215DCF9-D12D-ACC4-E88D-C670101EA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A0A544-A2CB-B3CB-4472-23A7B1897271}"/>
              </a:ext>
            </a:extLst>
          </p:cNvPr>
          <p:cNvSpPr>
            <a:spLocks noGrp="1"/>
          </p:cNvSpPr>
          <p:nvPr>
            <p:ph type="sldNum" sz="quarter" idx="12"/>
          </p:nvPr>
        </p:nvSpPr>
        <p:spPr/>
        <p:txBody>
          <a:bodyPr/>
          <a:lstStyle/>
          <a:p>
            <a:fld id="{FC16C95B-DA44-A042-AE70-2156A8F206FC}" type="slidenum">
              <a:rPr lang="en-US" smtClean="0"/>
              <a:t>‹#›</a:t>
            </a:fld>
            <a:endParaRPr lang="en-US"/>
          </a:p>
        </p:txBody>
      </p:sp>
    </p:spTree>
    <p:extLst>
      <p:ext uri="{BB962C8B-B14F-4D97-AF65-F5344CB8AC3E}">
        <p14:creationId xmlns:p14="http://schemas.microsoft.com/office/powerpoint/2010/main" val="3320119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04FAC-990A-7382-8158-991CB942ED2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2895D95-85DD-0938-B47E-A3E9FA96D3A8}"/>
              </a:ext>
            </a:extLst>
          </p:cNvPr>
          <p:cNvSpPr>
            <a:spLocks noGrp="1"/>
          </p:cNvSpPr>
          <p:nvPr>
            <p:ph type="dt" sz="half" idx="10"/>
          </p:nvPr>
        </p:nvSpPr>
        <p:spPr/>
        <p:txBody>
          <a:bodyPr/>
          <a:lstStyle/>
          <a:p>
            <a:fld id="{B9CD7E34-00C9-3B49-BB6F-01D9A2754DB5}" type="datetimeFigureOut">
              <a:rPr lang="en-US" smtClean="0"/>
              <a:t>10/8/2025</a:t>
            </a:fld>
            <a:endParaRPr lang="en-US"/>
          </a:p>
        </p:txBody>
      </p:sp>
      <p:sp>
        <p:nvSpPr>
          <p:cNvPr id="4" name="Footer Placeholder 3">
            <a:extLst>
              <a:ext uri="{FF2B5EF4-FFF2-40B4-BE49-F238E27FC236}">
                <a16:creationId xmlns:a16="http://schemas.microsoft.com/office/drawing/2014/main" id="{63D0A60F-4503-BE48-4F08-5E112C210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5E8BC5-5810-7BB6-537B-B0D9A21722F1}"/>
              </a:ext>
            </a:extLst>
          </p:cNvPr>
          <p:cNvSpPr>
            <a:spLocks noGrp="1"/>
          </p:cNvSpPr>
          <p:nvPr>
            <p:ph type="sldNum" sz="quarter" idx="12"/>
          </p:nvPr>
        </p:nvSpPr>
        <p:spPr/>
        <p:txBody>
          <a:bodyPr/>
          <a:lstStyle/>
          <a:p>
            <a:fld id="{FC16C95B-DA44-A042-AE70-2156A8F206FC}" type="slidenum">
              <a:rPr lang="en-US" smtClean="0"/>
              <a:t>‹#›</a:t>
            </a:fld>
            <a:endParaRPr lang="en-US"/>
          </a:p>
        </p:txBody>
      </p:sp>
    </p:spTree>
    <p:extLst>
      <p:ext uri="{BB962C8B-B14F-4D97-AF65-F5344CB8AC3E}">
        <p14:creationId xmlns:p14="http://schemas.microsoft.com/office/powerpoint/2010/main" val="740290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28B054-47B6-3032-1C11-C19E33595ABE}"/>
              </a:ext>
            </a:extLst>
          </p:cNvPr>
          <p:cNvSpPr>
            <a:spLocks noGrp="1"/>
          </p:cNvSpPr>
          <p:nvPr>
            <p:ph type="dt" sz="half" idx="10"/>
          </p:nvPr>
        </p:nvSpPr>
        <p:spPr/>
        <p:txBody>
          <a:bodyPr/>
          <a:lstStyle/>
          <a:p>
            <a:fld id="{B9CD7E34-00C9-3B49-BB6F-01D9A2754DB5}" type="datetimeFigureOut">
              <a:rPr lang="en-US" smtClean="0"/>
              <a:t>10/8/2025</a:t>
            </a:fld>
            <a:endParaRPr lang="en-US"/>
          </a:p>
        </p:txBody>
      </p:sp>
      <p:sp>
        <p:nvSpPr>
          <p:cNvPr id="3" name="Footer Placeholder 2">
            <a:extLst>
              <a:ext uri="{FF2B5EF4-FFF2-40B4-BE49-F238E27FC236}">
                <a16:creationId xmlns:a16="http://schemas.microsoft.com/office/drawing/2014/main" id="{2D4D002D-2ABE-3A95-5C83-2073F7BA93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FD74A2-64F1-1167-EB50-7351CDE43141}"/>
              </a:ext>
            </a:extLst>
          </p:cNvPr>
          <p:cNvSpPr>
            <a:spLocks noGrp="1"/>
          </p:cNvSpPr>
          <p:nvPr>
            <p:ph type="sldNum" sz="quarter" idx="12"/>
          </p:nvPr>
        </p:nvSpPr>
        <p:spPr/>
        <p:txBody>
          <a:bodyPr/>
          <a:lstStyle/>
          <a:p>
            <a:fld id="{FC16C95B-DA44-A042-AE70-2156A8F206FC}" type="slidenum">
              <a:rPr lang="en-US" smtClean="0"/>
              <a:t>‹#›</a:t>
            </a:fld>
            <a:endParaRPr lang="en-US"/>
          </a:p>
        </p:txBody>
      </p:sp>
    </p:spTree>
    <p:extLst>
      <p:ext uri="{BB962C8B-B14F-4D97-AF65-F5344CB8AC3E}">
        <p14:creationId xmlns:p14="http://schemas.microsoft.com/office/powerpoint/2010/main" val="1072723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C69A-058B-5BC1-1B90-24CD2B8F35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07F26BE-48A9-832F-C2A1-166A75716E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5E5FB53-E7F3-9A4C-82C6-A89D15D101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87D747-A0D0-315A-BFFB-46928C7FCB6E}"/>
              </a:ext>
            </a:extLst>
          </p:cNvPr>
          <p:cNvSpPr>
            <a:spLocks noGrp="1"/>
          </p:cNvSpPr>
          <p:nvPr>
            <p:ph type="dt" sz="half" idx="10"/>
          </p:nvPr>
        </p:nvSpPr>
        <p:spPr/>
        <p:txBody>
          <a:bodyPr/>
          <a:lstStyle/>
          <a:p>
            <a:fld id="{B9CD7E34-00C9-3B49-BB6F-01D9A2754DB5}" type="datetimeFigureOut">
              <a:rPr lang="en-US" smtClean="0"/>
              <a:t>10/8/2025</a:t>
            </a:fld>
            <a:endParaRPr lang="en-US"/>
          </a:p>
        </p:txBody>
      </p:sp>
      <p:sp>
        <p:nvSpPr>
          <p:cNvPr id="6" name="Footer Placeholder 5">
            <a:extLst>
              <a:ext uri="{FF2B5EF4-FFF2-40B4-BE49-F238E27FC236}">
                <a16:creationId xmlns:a16="http://schemas.microsoft.com/office/drawing/2014/main" id="{8FB1AFF0-A01E-F43E-5527-E950FC87C9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29177-075C-A4DD-C17B-21BF8FEE1FA6}"/>
              </a:ext>
            </a:extLst>
          </p:cNvPr>
          <p:cNvSpPr>
            <a:spLocks noGrp="1"/>
          </p:cNvSpPr>
          <p:nvPr>
            <p:ph type="sldNum" sz="quarter" idx="12"/>
          </p:nvPr>
        </p:nvSpPr>
        <p:spPr/>
        <p:txBody>
          <a:bodyPr/>
          <a:lstStyle/>
          <a:p>
            <a:fld id="{FC16C95B-DA44-A042-AE70-2156A8F206FC}" type="slidenum">
              <a:rPr lang="en-US" smtClean="0"/>
              <a:t>‹#›</a:t>
            </a:fld>
            <a:endParaRPr lang="en-US"/>
          </a:p>
        </p:txBody>
      </p:sp>
    </p:spTree>
    <p:extLst>
      <p:ext uri="{BB962C8B-B14F-4D97-AF65-F5344CB8AC3E}">
        <p14:creationId xmlns:p14="http://schemas.microsoft.com/office/powerpoint/2010/main" val="297887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20EF-9BF7-F26D-A1C0-3BFD850A6B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433BCC6-CA0C-3F43-5DA1-48E735186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952925-622A-4B09-9CE7-BA4A68C7A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0BB052-3D39-01C4-C692-1E8830AA3BB9}"/>
              </a:ext>
            </a:extLst>
          </p:cNvPr>
          <p:cNvSpPr>
            <a:spLocks noGrp="1"/>
          </p:cNvSpPr>
          <p:nvPr>
            <p:ph type="dt" sz="half" idx="10"/>
          </p:nvPr>
        </p:nvSpPr>
        <p:spPr/>
        <p:txBody>
          <a:bodyPr/>
          <a:lstStyle/>
          <a:p>
            <a:fld id="{B9CD7E34-00C9-3B49-BB6F-01D9A2754DB5}" type="datetimeFigureOut">
              <a:rPr lang="en-US" smtClean="0"/>
              <a:t>10/8/2025</a:t>
            </a:fld>
            <a:endParaRPr lang="en-US"/>
          </a:p>
        </p:txBody>
      </p:sp>
      <p:sp>
        <p:nvSpPr>
          <p:cNvPr id="6" name="Footer Placeholder 5">
            <a:extLst>
              <a:ext uri="{FF2B5EF4-FFF2-40B4-BE49-F238E27FC236}">
                <a16:creationId xmlns:a16="http://schemas.microsoft.com/office/drawing/2014/main" id="{D753B7D2-10C6-26C3-91C1-7F4D64A2B5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E37AEB-1EC6-6F96-D15E-D4300F23C047}"/>
              </a:ext>
            </a:extLst>
          </p:cNvPr>
          <p:cNvSpPr>
            <a:spLocks noGrp="1"/>
          </p:cNvSpPr>
          <p:nvPr>
            <p:ph type="sldNum" sz="quarter" idx="12"/>
          </p:nvPr>
        </p:nvSpPr>
        <p:spPr/>
        <p:txBody>
          <a:bodyPr/>
          <a:lstStyle/>
          <a:p>
            <a:fld id="{FC16C95B-DA44-A042-AE70-2156A8F206FC}" type="slidenum">
              <a:rPr lang="en-US" smtClean="0"/>
              <a:t>‹#›</a:t>
            </a:fld>
            <a:endParaRPr lang="en-US"/>
          </a:p>
        </p:txBody>
      </p:sp>
    </p:spTree>
    <p:extLst>
      <p:ext uri="{BB962C8B-B14F-4D97-AF65-F5344CB8AC3E}">
        <p14:creationId xmlns:p14="http://schemas.microsoft.com/office/powerpoint/2010/main" val="147498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B4D6E4-C9E7-B2AB-3D9A-2CCAFCB6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2669620-C895-58C1-33E6-3854074B92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283840-6876-B160-1330-A22068A55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D7E34-00C9-3B49-BB6F-01D9A2754DB5}" type="datetimeFigureOut">
              <a:rPr lang="en-US" smtClean="0"/>
              <a:t>10/8/2025</a:t>
            </a:fld>
            <a:endParaRPr lang="en-US"/>
          </a:p>
        </p:txBody>
      </p:sp>
      <p:sp>
        <p:nvSpPr>
          <p:cNvPr id="5" name="Footer Placeholder 4">
            <a:extLst>
              <a:ext uri="{FF2B5EF4-FFF2-40B4-BE49-F238E27FC236}">
                <a16:creationId xmlns:a16="http://schemas.microsoft.com/office/drawing/2014/main" id="{F1124046-1C0E-398C-E84D-77DC0A9CF6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90D543-3418-24AA-C4D6-D3CDB18B41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6C95B-DA44-A042-AE70-2156A8F206FC}" type="slidenum">
              <a:rPr lang="en-US" smtClean="0"/>
              <a:t>‹#›</a:t>
            </a:fld>
            <a:endParaRPr lang="en-US"/>
          </a:p>
        </p:txBody>
      </p:sp>
    </p:spTree>
    <p:extLst>
      <p:ext uri="{BB962C8B-B14F-4D97-AF65-F5344CB8AC3E}">
        <p14:creationId xmlns:p14="http://schemas.microsoft.com/office/powerpoint/2010/main" val="1469357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5" r:id="rId15"/>
    <p:sldLayoutId id="2147483666" r:id="rId16"/>
    <p:sldLayoutId id="21474836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05.xml.rels><?xml version="1.0" encoding="UTF-8" standalone="yes"?>
<Relationships xmlns="http://schemas.openxmlformats.org/package/2006/relationships"><Relationship Id="rId3" Type="http://schemas.openxmlformats.org/officeDocument/2006/relationships/hyperlink" Target="mailto:Craig.Aldridge@surrey.ac.uk"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hyperlink" Target="mailto:Ussu.advice@surrey.ac.uk"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urreyunion.org/wellbeing-champion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eg"/><Relationship Id="rId9" Type="http://schemas.openxmlformats.org/officeDocument/2006/relationships/image" Target="../media/image28.jpg"/></Relationships>
</file>

<file path=ppt/slides/_rels/slide5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2.jpeg"/><Relationship Id="rId7" Type="http://schemas.openxmlformats.org/officeDocument/2006/relationships/image" Target="../media/image25.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8.jpg"/><Relationship Id="rId9" Type="http://schemas.openxmlformats.org/officeDocument/2006/relationships/image" Target="../media/image27.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youtu.be/xNjizKCL1Uo?feature=shared"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ngminds.org.uk/"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mailto:Craig.Aldridge@surrey.ac.uk"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s://www.gov.uk/definition-of-disability-under-equality-act-2010" TargetMode="Externa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hyperlink" Target="https://www.scope.org.uk/social-model-of-disability" TargetMode="External"/><Relationship Id="rId2" Type="http://schemas.openxmlformats.org/officeDocument/2006/relationships/hyperlink" Target="https://www.officeforstudents.org.uk/publications/beyond-the-bare-minimum-are-universities-and-colleges-doing-enough-for-disabled-students/" TargetMode="Externa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9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B56EA-9D73-CE71-955C-BD63472005D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A50C032-B0FB-47BD-968A-28279B99C238}"/>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FB3DE0-5925-D773-A656-0D11D4609E5D}"/>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13655E84-DC9D-6E60-95C2-C39B93F6AA51}"/>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pic>
        <p:nvPicPr>
          <p:cNvPr id="7" name="Picture 6" descr="A qr code on a blue background&#10;&#10;AI-generated content may be incorrect.">
            <a:extLst>
              <a:ext uri="{FF2B5EF4-FFF2-40B4-BE49-F238E27FC236}">
                <a16:creationId xmlns:a16="http://schemas.microsoft.com/office/drawing/2014/main" id="{D5620CF6-851D-7436-362B-AF25BE49E8CE}"/>
              </a:ext>
            </a:extLst>
          </p:cNvPr>
          <p:cNvPicPr>
            <a:picLocks noChangeAspect="1"/>
          </p:cNvPicPr>
          <p:nvPr/>
        </p:nvPicPr>
        <p:blipFill>
          <a:blip r:embed="rId3"/>
          <a:stretch>
            <a:fillRect/>
          </a:stretch>
        </p:blipFill>
        <p:spPr>
          <a:xfrm>
            <a:off x="2380180" y="0"/>
            <a:ext cx="7035963" cy="6453353"/>
          </a:xfrm>
          <a:prstGeom prst="rect">
            <a:avLst/>
          </a:prstGeom>
        </p:spPr>
      </p:pic>
    </p:spTree>
    <p:extLst>
      <p:ext uri="{BB962C8B-B14F-4D97-AF65-F5344CB8AC3E}">
        <p14:creationId xmlns:p14="http://schemas.microsoft.com/office/powerpoint/2010/main" val="1676540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F2BA8E-DA47-A4A4-37F2-7FC1D994D3EE}"/>
              </a:ext>
            </a:extLst>
          </p:cNvPr>
          <p:cNvSpPr/>
          <p:nvPr/>
        </p:nvSpPr>
        <p:spPr>
          <a:xfrm>
            <a:off x="0" y="0"/>
            <a:ext cx="12192000" cy="6858000"/>
          </a:xfrm>
          <a:prstGeom prst="rect">
            <a:avLst/>
          </a:prstGeom>
          <a:solidFill>
            <a:srgbClr val="B411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of Rectangle 7">
            <a:extLst>
              <a:ext uri="{FF2B5EF4-FFF2-40B4-BE49-F238E27FC236}">
                <a16:creationId xmlns:a16="http://schemas.microsoft.com/office/drawing/2014/main" id="{6F3F8307-4465-EA67-B39D-52221F6C7885}"/>
              </a:ext>
            </a:extLst>
          </p:cNvPr>
          <p:cNvSpPr/>
          <p:nvPr/>
        </p:nvSpPr>
        <p:spPr>
          <a:xfrm flipH="1">
            <a:off x="703385" y="878620"/>
            <a:ext cx="5884984" cy="785446"/>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701EB4-DDD3-C6CC-594C-AD2294CFC36D}"/>
              </a:ext>
            </a:extLst>
          </p:cNvPr>
          <p:cNvSpPr>
            <a:spLocks noGrp="1"/>
          </p:cNvSpPr>
          <p:nvPr>
            <p:ph idx="1"/>
          </p:nvPr>
        </p:nvSpPr>
        <p:spPr>
          <a:xfrm>
            <a:off x="703385" y="3334131"/>
            <a:ext cx="7281286" cy="2863606"/>
          </a:xfrm>
        </p:spPr>
        <p:txBody>
          <a:bodyPr>
            <a:normAutofit/>
          </a:bodyPr>
          <a:lstStyle/>
          <a:p>
            <a:pPr marL="0" indent="0">
              <a:buNone/>
            </a:pPr>
            <a:r>
              <a:rPr lang="en-US" sz="4800">
                <a:solidFill>
                  <a:schemeClr val="bg1"/>
                </a:solidFill>
                <a:latin typeface="Tisa Sans Pro" panose="020B0504020201020104" pitchFamily="34" charset="0"/>
              </a:rPr>
              <a:t>What do you do </a:t>
            </a:r>
          </a:p>
          <a:p>
            <a:pPr marL="0" indent="0">
              <a:buNone/>
            </a:pPr>
            <a:r>
              <a:rPr lang="en-US" sz="4800">
                <a:solidFill>
                  <a:schemeClr val="bg1"/>
                </a:solidFill>
                <a:latin typeface="Tisa Sans Pro" panose="020B0504020201020104" pitchFamily="34" charset="0"/>
              </a:rPr>
              <a:t>and </a:t>
            </a:r>
          </a:p>
          <a:p>
            <a:pPr marL="0" indent="0">
              <a:buNone/>
            </a:pPr>
            <a:r>
              <a:rPr lang="en-US" sz="4800">
                <a:solidFill>
                  <a:schemeClr val="bg1"/>
                </a:solidFill>
                <a:latin typeface="Tisa Sans Pro" panose="020B0504020201020104" pitchFamily="34" charset="0"/>
              </a:rPr>
              <a:t>what can you get out of it?</a:t>
            </a:r>
          </a:p>
        </p:txBody>
      </p:sp>
      <p:pic>
        <p:nvPicPr>
          <p:cNvPr id="4" name="Picture 3" descr="A picture containing text, font, graphics, graphic design&#10;&#10;Description automatically generated">
            <a:extLst>
              <a:ext uri="{FF2B5EF4-FFF2-40B4-BE49-F238E27FC236}">
                <a16:creationId xmlns:a16="http://schemas.microsoft.com/office/drawing/2014/main" id="{6B12AB63-BF9F-09D8-F636-68D8E0484BB1}"/>
              </a:ext>
            </a:extLst>
          </p:cNvPr>
          <p:cNvPicPr>
            <a:picLocks noChangeAspect="1"/>
          </p:cNvPicPr>
          <p:nvPr/>
        </p:nvPicPr>
        <p:blipFill>
          <a:blip r:embed="rId3"/>
          <a:stretch>
            <a:fillRect/>
          </a:stretch>
        </p:blipFill>
        <p:spPr>
          <a:xfrm>
            <a:off x="8709033" y="5130210"/>
            <a:ext cx="2923190" cy="1046753"/>
          </a:xfrm>
          <a:prstGeom prst="rect">
            <a:avLst/>
          </a:prstGeom>
        </p:spPr>
      </p:pic>
      <p:grpSp>
        <p:nvGrpSpPr>
          <p:cNvPr id="12" name="Group 11">
            <a:extLst>
              <a:ext uri="{FF2B5EF4-FFF2-40B4-BE49-F238E27FC236}">
                <a16:creationId xmlns:a16="http://schemas.microsoft.com/office/drawing/2014/main" id="{84603489-5204-2973-CCF4-EC81F17B5E6E}"/>
              </a:ext>
            </a:extLst>
          </p:cNvPr>
          <p:cNvGrpSpPr/>
          <p:nvPr/>
        </p:nvGrpSpPr>
        <p:grpSpPr>
          <a:xfrm>
            <a:off x="10928839" y="-1831"/>
            <a:ext cx="844061" cy="1342290"/>
            <a:chOff x="8018585" y="1125416"/>
            <a:chExt cx="844061" cy="1342290"/>
          </a:xfrm>
          <a:solidFill>
            <a:srgbClr val="43DAAF"/>
          </a:solidFill>
        </p:grpSpPr>
        <p:sp>
          <p:nvSpPr>
            <p:cNvPr id="9" name="Triangle 8">
              <a:extLst>
                <a:ext uri="{FF2B5EF4-FFF2-40B4-BE49-F238E27FC236}">
                  <a16:creationId xmlns:a16="http://schemas.microsoft.com/office/drawing/2014/main" id="{AF88BFF9-F293-F720-28F3-076579CD12A1}"/>
                </a:ext>
              </a:extLst>
            </p:cNvPr>
            <p:cNvSpPr/>
            <p:nvPr/>
          </p:nvSpPr>
          <p:spPr>
            <a:xfrm flipV="1">
              <a:off x="8018585" y="1125416"/>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52DEC572-23D9-5E8F-3608-D4A0F1030B46}"/>
                </a:ext>
              </a:extLst>
            </p:cNvPr>
            <p:cNvSpPr/>
            <p:nvPr/>
          </p:nvSpPr>
          <p:spPr>
            <a:xfrm flipV="1">
              <a:off x="8018585" y="1579684"/>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523C4F2D-23DD-9D8E-9ACB-5E341E34B245}"/>
                </a:ext>
              </a:extLst>
            </p:cNvPr>
            <p:cNvSpPr/>
            <p:nvPr/>
          </p:nvSpPr>
          <p:spPr>
            <a:xfrm flipV="1">
              <a:off x="8018585" y="2033952"/>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 Diagonal Corner of Rectangle 4">
            <a:extLst>
              <a:ext uri="{FF2B5EF4-FFF2-40B4-BE49-F238E27FC236}">
                <a16:creationId xmlns:a16="http://schemas.microsoft.com/office/drawing/2014/main" id="{87D04A52-9A6B-3C94-B148-8BB42BDAAF4C}"/>
              </a:ext>
            </a:extLst>
          </p:cNvPr>
          <p:cNvSpPr/>
          <p:nvPr/>
        </p:nvSpPr>
        <p:spPr>
          <a:xfrm rot="10592590" flipH="1" flipV="1">
            <a:off x="5555337" y="3096471"/>
            <a:ext cx="17263358" cy="5140621"/>
          </a:xfrm>
          <a:prstGeom prst="round2DiagRect">
            <a:avLst/>
          </a:prstGeom>
          <a:solidFill>
            <a:schemeClr val="bg1">
              <a:alpha val="100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3FBACC3-DC23-D151-F60D-ECE4C6F0EEC6}"/>
              </a:ext>
            </a:extLst>
          </p:cNvPr>
          <p:cNvSpPr/>
          <p:nvPr/>
        </p:nvSpPr>
        <p:spPr>
          <a:xfrm>
            <a:off x="703385" y="886191"/>
            <a:ext cx="9616272" cy="19975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A31383-0CA1-FAE0-8747-D3DD0F6A8DE6}"/>
              </a:ext>
            </a:extLst>
          </p:cNvPr>
          <p:cNvSpPr>
            <a:spLocks noGrp="1"/>
          </p:cNvSpPr>
          <p:nvPr>
            <p:ph type="title"/>
          </p:nvPr>
        </p:nvSpPr>
        <p:spPr>
          <a:xfrm>
            <a:off x="754633" y="1214034"/>
            <a:ext cx="11032524" cy="1325563"/>
          </a:xfrm>
        </p:spPr>
        <p:txBody>
          <a:bodyPr>
            <a:normAutofit/>
          </a:bodyPr>
          <a:lstStyle/>
          <a:p>
            <a:r>
              <a:rPr lang="en-US" sz="5400" b="1" dirty="0">
                <a:latin typeface="TisaPro-Bold" panose="02010504030101020102" pitchFamily="2" charset="77"/>
                <a:cs typeface="TisaPro-Bold" panose="02010504030101020102" pitchFamily="2" charset="77"/>
              </a:rPr>
              <a:t>Introduction to </a:t>
            </a:r>
            <a:r>
              <a:rPr lang="en-US" sz="5400" b="1" dirty="0">
                <a:solidFill>
                  <a:srgbClr val="FF208B"/>
                </a:solidFill>
                <a:latin typeface="TisaPro-Bold" panose="02010504030101020102" pitchFamily="2" charset="77"/>
                <a:cs typeface="TisaPro-Bold" panose="02010504030101020102" pitchFamily="2" charset="77"/>
              </a:rPr>
              <a:t>your</a:t>
            </a:r>
            <a:r>
              <a:rPr lang="en-US" sz="5400" b="1" dirty="0">
                <a:latin typeface="TisaPro-Bold" panose="02010504030101020102" pitchFamily="2" charset="77"/>
                <a:cs typeface="TisaPro-Bold" panose="02010504030101020102" pitchFamily="2" charset="77"/>
              </a:rPr>
              <a:t> role</a:t>
            </a:r>
          </a:p>
        </p:txBody>
      </p:sp>
    </p:spTree>
    <p:extLst>
      <p:ext uri="{BB962C8B-B14F-4D97-AF65-F5344CB8AC3E}">
        <p14:creationId xmlns:p14="http://schemas.microsoft.com/office/powerpoint/2010/main" val="24959385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normAutofit/>
          </a:bodyPr>
          <a:lstStyle/>
          <a:p>
            <a:r>
              <a:rPr lang="en-US" sz="4800" b="1" dirty="0">
                <a:latin typeface="Tisa Sans Pro" panose="020B0504020201020104" pitchFamily="34" charset="0"/>
                <a:cs typeface="TisaPro-Bold" panose="02010504030101020102" pitchFamily="2" charset="77"/>
              </a:rPr>
              <a:t>Why are </a:t>
            </a:r>
            <a:r>
              <a:rPr lang="en-US" sz="4800" b="1" dirty="0">
                <a:solidFill>
                  <a:srgbClr val="FF208B"/>
                </a:solidFill>
                <a:latin typeface="Tisa Sans Pro" panose="020B0504020201020104" pitchFamily="34" charset="0"/>
                <a:cs typeface="TisaPro-Bold" panose="02010504030101020102" pitchFamily="2" charset="77"/>
              </a:rPr>
              <a:t>YOU</a:t>
            </a:r>
            <a:r>
              <a:rPr lang="en-US" sz="4800" b="1" dirty="0">
                <a:latin typeface="Tisa Sans Pro" panose="020B0504020201020104" pitchFamily="34" charset="0"/>
                <a:cs typeface="TisaPro-Bold" panose="02010504030101020102" pitchFamily="2" charset="77"/>
              </a:rPr>
              <a:t> here?</a:t>
            </a: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838200" y="1690688"/>
            <a:ext cx="10515600" cy="4955041"/>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Tisa Sans Pro" panose="020B0604020202020204" charset="0"/>
              </a:rPr>
              <a:t>Been a </a:t>
            </a:r>
            <a:r>
              <a:rPr kumimoji="0" lang="en-GB" sz="3200" b="0" i="0" u="none" strike="noStrike" kern="1200" cap="none" spc="0" normalizeH="0" baseline="0" noProof="0" dirty="0">
                <a:ln>
                  <a:noFill/>
                </a:ln>
                <a:solidFill>
                  <a:srgbClr val="FF80BD">
                    <a:lumMod val="75000"/>
                  </a:srgbClr>
                </a:solidFill>
                <a:effectLst/>
                <a:uLnTx/>
                <a:uFillTx/>
                <a:latin typeface="Tisa Sans Pro" panose="020B0604020202020204" charset="0"/>
              </a:rPr>
              <a:t>Wellbeing Champion </a:t>
            </a:r>
            <a:r>
              <a:rPr kumimoji="0" lang="en-GB" sz="3200" b="0" i="0" u="none" strike="noStrike" kern="1200" cap="none" spc="0" normalizeH="0" baseline="0" noProof="0" dirty="0">
                <a:ln>
                  <a:noFill/>
                </a:ln>
                <a:solidFill>
                  <a:prstClr val="black"/>
                </a:solidFill>
                <a:effectLst/>
                <a:uLnTx/>
                <a:uFillTx/>
                <a:latin typeface="Tisa Sans Pro" panose="020B0604020202020204" charset="0"/>
              </a:rPr>
              <a:t>before?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Tisa Sans Pro" panose="020B0604020202020204" charset="0"/>
              </a:rPr>
              <a:t>Love building </a:t>
            </a:r>
            <a:r>
              <a:rPr kumimoji="0" lang="en-GB" sz="3200" b="0" i="0" u="none" strike="noStrike" kern="1200" cap="none" spc="0" normalizeH="0" baseline="0" noProof="0" dirty="0">
                <a:ln>
                  <a:noFill/>
                </a:ln>
                <a:solidFill>
                  <a:srgbClr val="FF80BD">
                    <a:lumMod val="75000"/>
                  </a:srgbClr>
                </a:solidFill>
                <a:effectLst/>
                <a:uLnTx/>
                <a:uFillTx/>
                <a:latin typeface="Tisa Sans Pro" panose="020B0604020202020204" charset="0"/>
              </a:rPr>
              <a:t>community</a:t>
            </a:r>
            <a:r>
              <a:rPr kumimoji="0" lang="en-GB" sz="3200" b="0" i="0" u="none" strike="noStrike" kern="1200" cap="none" spc="0" normalizeH="0" baseline="0" noProof="0" dirty="0">
                <a:ln>
                  <a:noFill/>
                </a:ln>
                <a:solidFill>
                  <a:prstClr val="black"/>
                </a:solidFill>
                <a:effectLst/>
                <a:uLnTx/>
                <a:uFillTx/>
                <a:latin typeface="Tisa Sans Pro" panose="020B0604020202020204"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Tisa Sans Pro" panose="020B0604020202020204" charset="0"/>
              </a:rPr>
              <a:t>Love </a:t>
            </a:r>
            <a:r>
              <a:rPr kumimoji="0" lang="en-GB" sz="3200" b="0" i="0" u="none" strike="noStrike" kern="1200" cap="none" spc="0" normalizeH="0" baseline="0" noProof="0" dirty="0">
                <a:ln>
                  <a:noFill/>
                </a:ln>
                <a:solidFill>
                  <a:srgbClr val="FF80BD">
                    <a:lumMod val="75000"/>
                  </a:srgbClr>
                </a:solidFill>
                <a:effectLst/>
                <a:uLnTx/>
                <a:uFillTx/>
                <a:latin typeface="Tisa Sans Pro" panose="020B0604020202020204" charset="0"/>
              </a:rPr>
              <a:t>supporting</a:t>
            </a:r>
            <a:r>
              <a:rPr kumimoji="0" lang="en-GB" sz="3200" b="0" i="0" u="none" strike="noStrike" kern="1200" cap="none" spc="0" normalizeH="0" baseline="0" noProof="0" dirty="0">
                <a:ln>
                  <a:noFill/>
                </a:ln>
                <a:solidFill>
                  <a:prstClr val="black"/>
                </a:solidFill>
                <a:effectLst/>
                <a:uLnTx/>
                <a:uFillTx/>
                <a:latin typeface="Tisa Sans Pro" panose="020B0604020202020204" charset="0"/>
              </a:rPr>
              <a:t> your peers in serious moments?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Tisa Sans Pro" panose="020B0604020202020204" charset="0"/>
              </a:rPr>
              <a:t>Want to support your </a:t>
            </a:r>
            <a:r>
              <a:rPr kumimoji="0" lang="en-GB" sz="3200" b="0" i="0" u="none" strike="noStrike" kern="1200" cap="none" spc="0" normalizeH="0" baseline="0" noProof="0" dirty="0">
                <a:ln>
                  <a:noFill/>
                </a:ln>
                <a:solidFill>
                  <a:srgbClr val="FF80BD">
                    <a:lumMod val="75000"/>
                  </a:srgbClr>
                </a:solidFill>
                <a:effectLst/>
                <a:uLnTx/>
                <a:uFillTx/>
                <a:latin typeface="Tisa Sans Pro" panose="020B0604020202020204" charset="0"/>
              </a:rPr>
              <a:t>club / society</a:t>
            </a:r>
            <a:r>
              <a:rPr kumimoji="0" lang="en-GB" sz="3200" b="0" i="0" u="none" strike="noStrike" kern="1200" cap="none" spc="0" normalizeH="0" baseline="0" noProof="0" dirty="0">
                <a:ln>
                  <a:noFill/>
                </a:ln>
                <a:solidFill>
                  <a:prstClr val="black"/>
                </a:solidFill>
                <a:effectLst/>
                <a:uLnTx/>
                <a:uFillTx/>
                <a:latin typeface="Tisa Sans Pro" panose="020B0604020202020204"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Tisa Sans Pro" panose="020B0604020202020204" charset="0"/>
              </a:rPr>
              <a:t>Want to build your own </a:t>
            </a:r>
            <a:r>
              <a:rPr kumimoji="0" lang="en-GB" sz="3200" b="0" i="0" u="none" strike="noStrike" kern="1200" cap="none" spc="0" normalizeH="0" baseline="0" noProof="0" dirty="0">
                <a:ln>
                  <a:noFill/>
                </a:ln>
                <a:solidFill>
                  <a:srgbClr val="FF80BD">
                    <a:lumMod val="75000"/>
                  </a:srgbClr>
                </a:solidFill>
                <a:effectLst/>
                <a:uLnTx/>
                <a:uFillTx/>
                <a:latin typeface="Tisa Sans Pro" panose="020B0604020202020204" charset="0"/>
              </a:rPr>
              <a:t>skills</a:t>
            </a:r>
            <a:r>
              <a:rPr kumimoji="0" lang="en-GB" sz="3200" b="0" i="0" u="none" strike="noStrike" kern="1200" cap="none" spc="0" normalizeH="0" baseline="0" noProof="0" dirty="0">
                <a:ln>
                  <a:noFill/>
                </a:ln>
                <a:solidFill>
                  <a:prstClr val="black"/>
                </a:solidFill>
                <a:effectLst/>
                <a:uLnTx/>
                <a:uFillTx/>
                <a:latin typeface="Tisa Sans Pro" panose="020B0604020202020204"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Tisa Sans Pro" panose="020B060402020202020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effectLst/>
                <a:uLnTx/>
                <a:uFillTx/>
                <a:latin typeface="Tisa Sans Pro" panose="020B0604020202020204" charset="0"/>
              </a:rPr>
              <a:t>ALL of these are great but </a:t>
            </a:r>
            <a:r>
              <a:rPr kumimoji="0" lang="en-GB" sz="3200" b="0" i="0" u="none" strike="noStrike" kern="1200" cap="none" spc="0" normalizeH="0" baseline="0" noProof="0" dirty="0">
                <a:ln>
                  <a:noFill/>
                </a:ln>
                <a:solidFill>
                  <a:srgbClr val="FF208B"/>
                </a:solidFill>
                <a:effectLst/>
                <a:uLnTx/>
                <a:uFillTx/>
                <a:latin typeface="Tisa Sans Pro" panose="020B0604020202020204" charset="0"/>
              </a:rPr>
              <a:t>TAKE THE LEAD </a:t>
            </a:r>
            <a:r>
              <a:rPr kumimoji="0" lang="en-GB" sz="3200" b="0" i="0" u="none" strike="noStrike" kern="1200" cap="none" spc="0" normalizeH="0" baseline="0" noProof="0" dirty="0">
                <a:ln>
                  <a:noFill/>
                </a:ln>
                <a:effectLst/>
                <a:uLnTx/>
                <a:uFillTx/>
                <a:latin typeface="Tisa Sans Pro" panose="020B0604020202020204" charset="0"/>
              </a:rPr>
              <a:t>in  all aspects of the role.</a:t>
            </a:r>
          </a:p>
          <a:p>
            <a:pPr marL="0" indent="0">
              <a:buNone/>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16156587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a:xfrm>
            <a:off x="838200" y="365125"/>
            <a:ext cx="10885714" cy="1325563"/>
          </a:xfrm>
        </p:spPr>
        <p:txBody>
          <a:bodyPr/>
          <a:lstStyle/>
          <a:p>
            <a:r>
              <a:rPr lang="en-US" b="1">
                <a:latin typeface="Tisa Sans Pro" panose="020B0504020201020104" pitchFamily="34" charset="0"/>
                <a:cs typeface="TisaPro-Bold" panose="02010504030101020102" pitchFamily="2" charset="77"/>
              </a:rPr>
              <a:t>Campaigns and Services you can support</a:t>
            </a: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pic>
        <p:nvPicPr>
          <p:cNvPr id="10" name="Picture 9">
            <a:extLst>
              <a:ext uri="{FF2B5EF4-FFF2-40B4-BE49-F238E27FC236}">
                <a16:creationId xmlns:a16="http://schemas.microsoft.com/office/drawing/2014/main" id="{7DD3C866-94B6-3F33-B83B-EECE2FDBD552}"/>
              </a:ext>
            </a:extLst>
          </p:cNvPr>
          <p:cNvPicPr>
            <a:picLocks noChangeAspect="1"/>
          </p:cNvPicPr>
          <p:nvPr/>
        </p:nvPicPr>
        <p:blipFill>
          <a:blip r:embed="rId3"/>
          <a:stretch>
            <a:fillRect/>
          </a:stretch>
        </p:blipFill>
        <p:spPr>
          <a:xfrm>
            <a:off x="3536717" y="2091981"/>
            <a:ext cx="4913879" cy="3292422"/>
          </a:xfrm>
          <a:prstGeom prst="rect">
            <a:avLst/>
          </a:prstGeom>
        </p:spPr>
      </p:pic>
      <p:pic>
        <p:nvPicPr>
          <p:cNvPr id="11" name="Picture 10">
            <a:extLst>
              <a:ext uri="{FF2B5EF4-FFF2-40B4-BE49-F238E27FC236}">
                <a16:creationId xmlns:a16="http://schemas.microsoft.com/office/drawing/2014/main" id="{EF5338FC-DCFD-4DFC-87C4-D59754C5A9BE}"/>
              </a:ext>
            </a:extLst>
          </p:cNvPr>
          <p:cNvPicPr>
            <a:picLocks noChangeAspect="1"/>
          </p:cNvPicPr>
          <p:nvPr/>
        </p:nvPicPr>
        <p:blipFill>
          <a:blip r:embed="rId4"/>
          <a:stretch>
            <a:fillRect/>
          </a:stretch>
        </p:blipFill>
        <p:spPr>
          <a:xfrm>
            <a:off x="8450596" y="1942329"/>
            <a:ext cx="3591726" cy="3591726"/>
          </a:xfrm>
          <a:prstGeom prst="rect">
            <a:avLst/>
          </a:prstGeom>
        </p:spPr>
      </p:pic>
      <p:sp>
        <p:nvSpPr>
          <p:cNvPr id="12" name="Rectangle 11">
            <a:extLst>
              <a:ext uri="{FF2B5EF4-FFF2-40B4-BE49-F238E27FC236}">
                <a16:creationId xmlns:a16="http://schemas.microsoft.com/office/drawing/2014/main" id="{E13095FE-7528-DE15-2076-DE0B23AEE4EA}"/>
              </a:ext>
            </a:extLst>
          </p:cNvPr>
          <p:cNvSpPr/>
          <p:nvPr/>
        </p:nvSpPr>
        <p:spPr>
          <a:xfrm>
            <a:off x="3194596" y="1932300"/>
            <a:ext cx="5256000" cy="569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BD542BF-DFEE-A39D-06D7-5B41A14A6E0F}"/>
              </a:ext>
            </a:extLst>
          </p:cNvPr>
          <p:cNvSpPr/>
          <p:nvPr/>
        </p:nvSpPr>
        <p:spPr>
          <a:xfrm>
            <a:off x="3479886" y="5045931"/>
            <a:ext cx="4968000" cy="569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Content Placeholder 7" descr="A purple circle with white text and moon and stars&#10;&#10;Description automatically generated">
            <a:extLst>
              <a:ext uri="{FF2B5EF4-FFF2-40B4-BE49-F238E27FC236}">
                <a16:creationId xmlns:a16="http://schemas.microsoft.com/office/drawing/2014/main" id="{0F494983-FA1A-3D4C-6F47-B482F5DC4142}"/>
              </a:ext>
            </a:extLst>
          </p:cNvPr>
          <p:cNvPicPr>
            <a:picLocks noGrp="1" noChangeAspect="1"/>
          </p:cNvPicPr>
          <p:nvPr>
            <p:ph idx="1"/>
          </p:nvPr>
        </p:nvPicPr>
        <p:blipFill>
          <a:blip r:embed="rId5"/>
          <a:stretch>
            <a:fillRect/>
          </a:stretch>
        </p:blipFill>
        <p:spPr>
          <a:xfrm>
            <a:off x="114278" y="1906928"/>
            <a:ext cx="3627127" cy="3627127"/>
          </a:xfrm>
          <a:prstGeom prst="rect">
            <a:avLst/>
          </a:prstGeom>
        </p:spPr>
      </p:pic>
    </p:spTree>
    <p:extLst>
      <p:ext uri="{BB962C8B-B14F-4D97-AF65-F5344CB8AC3E}">
        <p14:creationId xmlns:p14="http://schemas.microsoft.com/office/powerpoint/2010/main" val="12383181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a:xfrm>
            <a:off x="838200" y="365125"/>
            <a:ext cx="10885714" cy="1325563"/>
          </a:xfrm>
        </p:spPr>
        <p:txBody>
          <a:bodyPr/>
          <a:lstStyle/>
          <a:p>
            <a:r>
              <a:rPr lang="en-US" b="1" dirty="0">
                <a:latin typeface="Tisa Sans Pro" panose="020B0504020201020104" pitchFamily="34" charset="0"/>
                <a:cs typeface="TisaPro-Bold" panose="02010504030101020102" pitchFamily="2" charset="77"/>
              </a:rPr>
              <a:t>Campaigns and Services you can support</a:t>
            </a: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13" name="TextBox 12">
            <a:extLst>
              <a:ext uri="{FF2B5EF4-FFF2-40B4-BE49-F238E27FC236}">
                <a16:creationId xmlns:a16="http://schemas.microsoft.com/office/drawing/2014/main" id="{BA929CD0-E289-68F3-141E-11885AEC8536}"/>
              </a:ext>
            </a:extLst>
          </p:cNvPr>
          <p:cNvSpPr txBox="1"/>
          <p:nvPr/>
        </p:nvSpPr>
        <p:spPr>
          <a:xfrm>
            <a:off x="5295024" y="1565259"/>
            <a:ext cx="1972066" cy="1938992"/>
          </a:xfrm>
          <a:prstGeom prst="rect">
            <a:avLst/>
          </a:prstGeom>
          <a:noFill/>
          <a:ln>
            <a:solidFill>
              <a:srgbClr val="FF208B"/>
            </a:solidFill>
          </a:ln>
        </p:spPr>
        <p:txBody>
          <a:bodyPr wrap="square" rtlCol="0">
            <a:spAutoFit/>
          </a:bodyPr>
          <a:lstStyle/>
          <a:p>
            <a:r>
              <a:rPr lang="en-GB" sz="4000" b="1" dirty="0">
                <a:latin typeface="Tisa Sans Pro" panose="020B0604020202020204" charset="0"/>
              </a:rPr>
              <a:t>Don’t </a:t>
            </a:r>
          </a:p>
          <a:p>
            <a:r>
              <a:rPr lang="en-GB" sz="4000" b="1" dirty="0">
                <a:solidFill>
                  <a:srgbClr val="FF208B"/>
                </a:solidFill>
                <a:latin typeface="Tisa Sans Pro" panose="020B0604020202020204" charset="0"/>
              </a:rPr>
              <a:t>Worry</a:t>
            </a:r>
            <a:r>
              <a:rPr lang="en-GB" sz="4000" b="1" dirty="0">
                <a:latin typeface="Tisa Sans Pro" panose="020B0604020202020204" charset="0"/>
              </a:rPr>
              <a:t> </a:t>
            </a:r>
          </a:p>
          <a:p>
            <a:r>
              <a:rPr lang="en-GB" sz="4000" b="1" dirty="0">
                <a:latin typeface="Tisa Sans Pro" panose="020B0604020202020204" charset="0"/>
              </a:rPr>
              <a:t>Surrey</a:t>
            </a:r>
          </a:p>
        </p:txBody>
      </p:sp>
      <p:sp>
        <p:nvSpPr>
          <p:cNvPr id="17" name="TextBox 16">
            <a:extLst>
              <a:ext uri="{FF2B5EF4-FFF2-40B4-BE49-F238E27FC236}">
                <a16:creationId xmlns:a16="http://schemas.microsoft.com/office/drawing/2014/main" id="{630CC963-C9A6-DA7E-A349-287811A56FE1}"/>
              </a:ext>
            </a:extLst>
          </p:cNvPr>
          <p:cNvSpPr txBox="1"/>
          <p:nvPr/>
        </p:nvSpPr>
        <p:spPr>
          <a:xfrm>
            <a:off x="8606870" y="1565259"/>
            <a:ext cx="2868850" cy="1938992"/>
          </a:xfrm>
          <a:prstGeom prst="rect">
            <a:avLst/>
          </a:prstGeom>
          <a:noFill/>
          <a:ln>
            <a:solidFill>
              <a:srgbClr val="FF208B"/>
            </a:solidFill>
          </a:ln>
        </p:spPr>
        <p:txBody>
          <a:bodyPr wrap="square" rtlCol="0">
            <a:spAutoFit/>
          </a:bodyPr>
          <a:lstStyle/>
          <a:p>
            <a:r>
              <a:rPr lang="en-GB" sz="4000" b="1" dirty="0">
                <a:latin typeface="Tisa Sans Pro" panose="020B0604020202020204" charset="0"/>
              </a:rPr>
              <a:t>Housing Awareness Week</a:t>
            </a:r>
          </a:p>
        </p:txBody>
      </p:sp>
      <p:sp>
        <p:nvSpPr>
          <p:cNvPr id="18" name="TextBox 17">
            <a:extLst>
              <a:ext uri="{FF2B5EF4-FFF2-40B4-BE49-F238E27FC236}">
                <a16:creationId xmlns:a16="http://schemas.microsoft.com/office/drawing/2014/main" id="{8A5D299C-F178-9A44-C808-B2B5BE8119C3}"/>
              </a:ext>
            </a:extLst>
          </p:cNvPr>
          <p:cNvSpPr txBox="1"/>
          <p:nvPr/>
        </p:nvSpPr>
        <p:spPr>
          <a:xfrm>
            <a:off x="8597014" y="3745001"/>
            <a:ext cx="2645605" cy="2554545"/>
          </a:xfrm>
          <a:prstGeom prst="rect">
            <a:avLst/>
          </a:prstGeom>
          <a:noFill/>
          <a:ln>
            <a:solidFill>
              <a:srgbClr val="FF208B"/>
            </a:solidFill>
          </a:ln>
        </p:spPr>
        <p:txBody>
          <a:bodyPr wrap="square" rtlCol="0">
            <a:spAutoFit/>
          </a:bodyPr>
          <a:lstStyle/>
          <a:p>
            <a:r>
              <a:rPr lang="en-GB" sz="4000" b="1" dirty="0">
                <a:latin typeface="Tisa Sans Pro" panose="020B0604020202020204" charset="0"/>
              </a:rPr>
              <a:t>Wellbeing Week</a:t>
            </a:r>
          </a:p>
          <a:p>
            <a:r>
              <a:rPr lang="en-GB" sz="4000" dirty="0">
                <a:solidFill>
                  <a:srgbClr val="FF208B"/>
                </a:solidFill>
                <a:latin typeface="Tisa Sans Pro" panose="020B0604020202020204" charset="0"/>
              </a:rPr>
              <a:t>October 6th-10th</a:t>
            </a:r>
          </a:p>
        </p:txBody>
      </p:sp>
      <p:sp>
        <p:nvSpPr>
          <p:cNvPr id="3" name="TextBox 2">
            <a:extLst>
              <a:ext uri="{FF2B5EF4-FFF2-40B4-BE49-F238E27FC236}">
                <a16:creationId xmlns:a16="http://schemas.microsoft.com/office/drawing/2014/main" id="{8BA151FF-94D4-D654-DA16-23DA28D42AD3}"/>
              </a:ext>
            </a:extLst>
          </p:cNvPr>
          <p:cNvSpPr txBox="1"/>
          <p:nvPr/>
        </p:nvSpPr>
        <p:spPr>
          <a:xfrm>
            <a:off x="5295024" y="3745001"/>
            <a:ext cx="3115049" cy="2554545"/>
          </a:xfrm>
          <a:prstGeom prst="rect">
            <a:avLst/>
          </a:prstGeom>
          <a:noFill/>
          <a:ln>
            <a:solidFill>
              <a:srgbClr val="FF208B"/>
            </a:solidFill>
          </a:ln>
        </p:spPr>
        <p:txBody>
          <a:bodyPr wrap="square" rtlCol="0">
            <a:spAutoFit/>
          </a:bodyPr>
          <a:lstStyle/>
          <a:p>
            <a:r>
              <a:rPr lang="en-GB" sz="4000" b="1" dirty="0">
                <a:latin typeface="Tisa Sans Pro" panose="020B0604020202020204" charset="0"/>
              </a:rPr>
              <a:t>Eating Disorders Awareness course</a:t>
            </a:r>
          </a:p>
        </p:txBody>
      </p:sp>
      <p:pic>
        <p:nvPicPr>
          <p:cNvPr id="7" name="Content Placeholder 8">
            <a:extLst>
              <a:ext uri="{FF2B5EF4-FFF2-40B4-BE49-F238E27FC236}">
                <a16:creationId xmlns:a16="http://schemas.microsoft.com/office/drawing/2014/main" id="{C2C06C43-0EBF-C5CF-0077-97430477BB0F}"/>
              </a:ext>
            </a:extLst>
          </p:cNvPr>
          <p:cNvPicPr>
            <a:picLocks noGrp="1" noChangeAspect="1"/>
          </p:cNvPicPr>
          <p:nvPr>
            <p:ph idx="1"/>
          </p:nvPr>
        </p:nvPicPr>
        <p:blipFill>
          <a:blip r:embed="rId3"/>
          <a:stretch>
            <a:fillRect/>
          </a:stretch>
        </p:blipFill>
        <p:spPr>
          <a:xfrm>
            <a:off x="262762" y="1655156"/>
            <a:ext cx="4588638" cy="4352345"/>
          </a:xfrm>
          <a:prstGeom prst="rect">
            <a:avLst/>
          </a:prstGeom>
        </p:spPr>
      </p:pic>
    </p:spTree>
    <p:extLst>
      <p:ext uri="{BB962C8B-B14F-4D97-AF65-F5344CB8AC3E}">
        <p14:creationId xmlns:p14="http://schemas.microsoft.com/office/powerpoint/2010/main" val="21726671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B45F2-D3A9-65D6-AF7C-70981A396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60F5E-641B-B024-E09A-7BEB4B3C9D1B}"/>
              </a:ext>
            </a:extLst>
          </p:cNvPr>
          <p:cNvSpPr>
            <a:spLocks noGrp="1"/>
          </p:cNvSpPr>
          <p:nvPr>
            <p:ph type="title"/>
          </p:nvPr>
        </p:nvSpPr>
        <p:spPr>
          <a:xfrm>
            <a:off x="838200" y="365125"/>
            <a:ext cx="4844143" cy="5811838"/>
          </a:xfrm>
        </p:spPr>
        <p:txBody>
          <a:bodyPr>
            <a:normAutofit/>
          </a:bodyPr>
          <a:lstStyle/>
          <a:p>
            <a:r>
              <a:rPr lang="en-US" sz="4800" b="1">
                <a:latin typeface="Tisa Sans Pro" panose="020B0504020201020104" pitchFamily="34" charset="0"/>
                <a:cs typeface="TisaPro-Bold" panose="02010504030101020102" pitchFamily="2" charset="77"/>
              </a:rPr>
              <a:t>The Roles of </a:t>
            </a:r>
            <a:r>
              <a:rPr lang="en-US" sz="4800" b="1">
                <a:solidFill>
                  <a:srgbClr val="FF208B"/>
                </a:solidFill>
                <a:latin typeface="Tisa Sans Pro" panose="020B0504020201020104" pitchFamily="34" charset="0"/>
                <a:cs typeface="TisaPro-Bold" panose="02010504030101020102" pitchFamily="2" charset="77"/>
              </a:rPr>
              <a:t>Wellbeing Champions</a:t>
            </a:r>
          </a:p>
        </p:txBody>
      </p:sp>
      <p:sp>
        <p:nvSpPr>
          <p:cNvPr id="4" name="Rectangle 3">
            <a:extLst>
              <a:ext uri="{FF2B5EF4-FFF2-40B4-BE49-F238E27FC236}">
                <a16:creationId xmlns:a16="http://schemas.microsoft.com/office/drawing/2014/main" id="{A01854DC-398A-5000-0975-35FC43F45115}"/>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C9DDB88-A1F7-5356-667B-E9F785BEA1C5}"/>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35FFF269-CF09-6D88-19EE-750326CC764B}"/>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7" name="Content Placeholder 2">
            <a:extLst>
              <a:ext uri="{FF2B5EF4-FFF2-40B4-BE49-F238E27FC236}">
                <a16:creationId xmlns:a16="http://schemas.microsoft.com/office/drawing/2014/main" id="{6489102E-C349-D41E-98E8-2D56B0ECBA89}"/>
              </a:ext>
            </a:extLst>
          </p:cNvPr>
          <p:cNvSpPr txBox="1">
            <a:spLocks/>
          </p:cNvSpPr>
          <p:nvPr/>
        </p:nvSpPr>
        <p:spPr>
          <a:xfrm>
            <a:off x="5812971" y="365125"/>
            <a:ext cx="6106885" cy="67214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ysClr val="windowText" lastClr="000000"/>
                </a:solidFill>
                <a:effectLst/>
                <a:uLnTx/>
                <a:uFillTx/>
                <a:latin typeface="Tisa Sans Pro" panose="020B0604020202020204" charset="0"/>
                <a:ea typeface="Source Sans Pro"/>
              </a:rPr>
              <a:t>What are your roles?</a:t>
            </a:r>
            <a:endPar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a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known</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face within your club / society.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available</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to members to come to talk to.</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knowledgeable</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about support available.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proactive</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in supporting members and engaging them in you club / society.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in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contact</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with the SU about issues &amp; opportunities.</a:t>
            </a: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sysClr val="windowText" lastClr="000000"/>
              </a:solidFill>
              <a:effectLst/>
              <a:uLnTx/>
              <a:uFillTx/>
              <a:latin typeface="Source Sans Pro"/>
              <a:ea typeface="Source Sans Pro"/>
              <a:cs typeface="+mn-cs"/>
            </a:endParaRP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sysClr val="windowText" lastClr="000000"/>
              </a:solidFill>
              <a:effectLst/>
              <a:uLnTx/>
              <a:uFillTx/>
              <a:latin typeface="Source Sans Pro"/>
              <a:ea typeface="Source Sans Pro"/>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sysClr val="windowText" lastClr="000000"/>
              </a:solidFill>
              <a:effectLst/>
              <a:uLnTx/>
              <a:uFillTx/>
              <a:latin typeface="Source Sans Pro"/>
              <a:ea typeface="Source Sans Pro"/>
              <a:cs typeface="+mn-cs"/>
            </a:endParaRPr>
          </a:p>
        </p:txBody>
      </p:sp>
    </p:spTree>
    <p:extLst>
      <p:ext uri="{BB962C8B-B14F-4D97-AF65-F5344CB8AC3E}">
        <p14:creationId xmlns:p14="http://schemas.microsoft.com/office/powerpoint/2010/main" val="25957128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459F8-A323-D087-9AEC-DE09FDC1CE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41AD8F5-21C8-BE90-F5A3-67C42FB6B44E}"/>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3982CA-E793-62B5-091F-3D20532C8282}"/>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2712871D-1E7D-71E3-EC2D-641A57A1D84B}"/>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pic>
        <p:nvPicPr>
          <p:cNvPr id="9" name="Picture 8" descr="A qr code on a table&#10;&#10;AI-generated content may be incorrect.">
            <a:extLst>
              <a:ext uri="{FF2B5EF4-FFF2-40B4-BE49-F238E27FC236}">
                <a16:creationId xmlns:a16="http://schemas.microsoft.com/office/drawing/2014/main" id="{D88787D9-09AB-5188-E732-4CC9DD81AF8C}"/>
              </a:ext>
            </a:extLst>
          </p:cNvPr>
          <p:cNvPicPr>
            <a:picLocks noChangeAspect="1"/>
          </p:cNvPicPr>
          <p:nvPr/>
        </p:nvPicPr>
        <p:blipFill>
          <a:blip r:embed="rId3"/>
          <a:stretch>
            <a:fillRect/>
          </a:stretch>
        </p:blipFill>
        <p:spPr>
          <a:xfrm>
            <a:off x="2855723" y="0"/>
            <a:ext cx="6448409" cy="6448409"/>
          </a:xfrm>
          <a:prstGeom prst="rect">
            <a:avLst/>
          </a:prstGeom>
        </p:spPr>
      </p:pic>
      <p:pic>
        <p:nvPicPr>
          <p:cNvPr id="3" name="Picture 2" descr="A qr code on a blue background&#10;&#10;AI-generated content may be incorrect.">
            <a:extLst>
              <a:ext uri="{FF2B5EF4-FFF2-40B4-BE49-F238E27FC236}">
                <a16:creationId xmlns:a16="http://schemas.microsoft.com/office/drawing/2014/main" id="{F45E7015-13F8-250F-C06C-88319F2BF210}"/>
              </a:ext>
            </a:extLst>
          </p:cNvPr>
          <p:cNvPicPr>
            <a:picLocks noChangeAspect="1"/>
          </p:cNvPicPr>
          <p:nvPr/>
        </p:nvPicPr>
        <p:blipFill>
          <a:blip r:embed="rId4"/>
          <a:stretch>
            <a:fillRect/>
          </a:stretch>
        </p:blipFill>
        <p:spPr>
          <a:xfrm>
            <a:off x="2855722" y="4943"/>
            <a:ext cx="6448409" cy="6448409"/>
          </a:xfrm>
          <a:prstGeom prst="rect">
            <a:avLst/>
          </a:prstGeom>
        </p:spPr>
      </p:pic>
    </p:spTree>
    <p:extLst>
      <p:ext uri="{BB962C8B-B14F-4D97-AF65-F5344CB8AC3E}">
        <p14:creationId xmlns:p14="http://schemas.microsoft.com/office/powerpoint/2010/main" val="12325181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normAutofit/>
          </a:bodyPr>
          <a:lstStyle/>
          <a:p>
            <a:r>
              <a:rPr lang="en-US" sz="4800" b="1" dirty="0">
                <a:latin typeface="Tisa Sans Pro" panose="020B0504020201020104" pitchFamily="34" charset="0"/>
                <a:cs typeface="TisaPro-Bold" panose="02010504030101020102" pitchFamily="2" charset="77"/>
              </a:rPr>
              <a:t>Support for </a:t>
            </a:r>
            <a:r>
              <a:rPr lang="en-US" sz="4800" b="1" dirty="0">
                <a:solidFill>
                  <a:srgbClr val="FF208B"/>
                </a:solidFill>
                <a:latin typeface="Tisa Sans Pro" panose="020B0504020201020104" pitchFamily="34" charset="0"/>
                <a:cs typeface="TisaPro-Bold" panose="02010504030101020102" pitchFamily="2" charset="77"/>
              </a:rPr>
              <a:t>you</a:t>
            </a:r>
            <a:r>
              <a:rPr lang="en-US" sz="4800" b="1" dirty="0">
                <a:latin typeface="Tisa Sans Pro" panose="020B0504020201020104" pitchFamily="34" charset="0"/>
                <a:cs typeface="TisaPro-Bold" panose="02010504030101020102" pitchFamily="2" charset="77"/>
              </a:rPr>
              <a:t>!</a:t>
            </a: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838200" y="1819529"/>
            <a:ext cx="10515600" cy="4870677"/>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None/>
              <a:tabLst/>
              <a:defRPr/>
            </a:pPr>
            <a:r>
              <a:rPr kumimoji="0" lang="en-US" sz="5400" i="0" u="none" strike="noStrike" kern="1200" cap="none" spc="0" normalizeH="0" baseline="0" noProof="0" dirty="0">
                <a:ln>
                  <a:noFill/>
                </a:ln>
                <a:effectLst/>
                <a:uLnTx/>
                <a:uFillTx/>
                <a:latin typeface="Source Sans Pro"/>
                <a:ea typeface="Source Sans Pro"/>
                <a:cs typeface="+mn-cs"/>
              </a:rPr>
              <a:t>Take as much support as you give!</a:t>
            </a:r>
          </a:p>
          <a:p>
            <a:pPr marL="0" marR="0" lvl="0" indent="0" algn="ctr" defTabSz="914400" rtl="0" eaLnBrk="1" fontAlgn="auto" latinLnBrk="0" hangingPunct="1">
              <a:lnSpc>
                <a:spcPct val="90000"/>
              </a:lnSpc>
              <a:spcBef>
                <a:spcPts val="1000"/>
              </a:spcBef>
              <a:spcAft>
                <a:spcPts val="0"/>
              </a:spcAft>
              <a:buClrTx/>
              <a:buSzTx/>
              <a:buNone/>
              <a:tabLst/>
              <a:defRPr/>
            </a:pPr>
            <a:endParaRPr lang="en-US" sz="3600" dirty="0">
              <a:solidFill>
                <a:prstClr val="black"/>
              </a:solidFill>
              <a:latin typeface="Source Sans Pro"/>
              <a:ea typeface="Source Sans Pro"/>
            </a:endParaRPr>
          </a:p>
          <a:p>
            <a:pPr marL="0" marR="0" lvl="0" indent="0" defTabSz="914400" rtl="0" eaLnBrk="1" fontAlgn="auto" latinLnBrk="0" hangingPunct="1">
              <a:lnSpc>
                <a:spcPct val="90000"/>
              </a:lnSpc>
              <a:spcBef>
                <a:spcPts val="1000"/>
              </a:spcBef>
              <a:spcAft>
                <a:spcPts val="0"/>
              </a:spcAft>
              <a:buClrTx/>
              <a:buSzTx/>
              <a:buNone/>
              <a:tabLst/>
              <a:defRPr/>
            </a:pPr>
            <a:r>
              <a:rPr lang="en-US" sz="3600" dirty="0">
                <a:solidFill>
                  <a:prstClr val="black"/>
                </a:solidFill>
                <a:latin typeface="Source Sans Pro"/>
                <a:ea typeface="Source Sans Pro"/>
              </a:rPr>
              <a:t>Signposting Guide</a:t>
            </a:r>
          </a:p>
          <a:p>
            <a:pPr marL="0" marR="0" lvl="0" indent="0" defTabSz="914400" rtl="0" eaLnBrk="1" fontAlgn="auto" latinLnBrk="0" hangingPunct="1">
              <a:lnSpc>
                <a:spcPct val="90000"/>
              </a:lnSpc>
              <a:spcBef>
                <a:spcPts val="1000"/>
              </a:spcBef>
              <a:spcAft>
                <a:spcPts val="0"/>
              </a:spcAft>
              <a:buClrTx/>
              <a:buSzTx/>
              <a:buNone/>
              <a:tabLst/>
              <a:defRPr/>
            </a:pPr>
            <a:r>
              <a:rPr kumimoji="0" lang="en-US" sz="3600" b="0" i="0" u="none" strike="noStrike" kern="1200" cap="none" spc="0" normalizeH="0" baseline="0" noProof="0" dirty="0">
                <a:ln>
                  <a:noFill/>
                </a:ln>
                <a:solidFill>
                  <a:prstClr val="black"/>
                </a:solidFill>
                <a:effectLst/>
                <a:uLnTx/>
                <a:uFillTx/>
                <a:latin typeface="Source Sans Pro"/>
                <a:ea typeface="Source Sans Pro"/>
                <a:cs typeface="+mn-cs"/>
              </a:rPr>
              <a:t>The Union Support team are here for you as well:</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ource Sans Pro"/>
                <a:ea typeface="Source Sans Pro"/>
                <a:cs typeface="+mn-cs"/>
                <a:hlinkClick r:id="rId3"/>
              </a:rPr>
              <a:t>Craig.Aldridge@surrey.ac.uk</a:t>
            </a:r>
            <a:endParaRPr kumimoji="0" lang="en-US" sz="3600" b="0" i="0" u="none" strike="noStrike" kern="1200" cap="none" spc="0" normalizeH="0" baseline="0" noProof="0" dirty="0">
              <a:ln>
                <a:noFill/>
              </a:ln>
              <a:solidFill>
                <a:prstClr val="black"/>
              </a:solidFill>
              <a:effectLst/>
              <a:uLnTx/>
              <a:uFillTx/>
              <a:latin typeface="Source Sans Pro"/>
              <a:ea typeface="Source Sans Pro"/>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ource Sans Pro"/>
                <a:ea typeface="Source Sans Pro"/>
                <a:cs typeface="+mn-cs"/>
                <a:hlinkClick r:id="rId4"/>
              </a:rPr>
              <a:t>Ussu.advice@surrey.ac.uk</a:t>
            </a:r>
            <a:endParaRPr kumimoji="0" lang="en-US" sz="3600" b="0" i="0" u="none" strike="noStrike" kern="1200" cap="none" spc="0" normalizeH="0" baseline="0" noProof="0" dirty="0">
              <a:ln>
                <a:noFill/>
              </a:ln>
              <a:solidFill>
                <a:prstClr val="black"/>
              </a:solidFill>
              <a:effectLst/>
              <a:uLnTx/>
              <a:uFillTx/>
              <a:latin typeface="Source Sans Pro"/>
              <a:ea typeface="Source Sans Pro"/>
              <a:cs typeface="+mn-cs"/>
            </a:endParaRPr>
          </a:p>
          <a:p>
            <a:pPr marL="0" indent="0">
              <a:buNone/>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9455380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lstStyle/>
          <a:p>
            <a:r>
              <a:rPr kumimoji="0" lang="en-GB" sz="4800" b="1" i="0" u="none" strike="noStrike" kern="1200" cap="none" spc="0" normalizeH="0" baseline="0" noProof="0" dirty="0">
                <a:ln>
                  <a:noFill/>
                </a:ln>
                <a:solidFill>
                  <a:srgbClr val="FF80BD">
                    <a:lumMod val="75000"/>
                  </a:srgbClr>
                </a:solidFill>
                <a:effectLst/>
                <a:uLnTx/>
                <a:uFillTx/>
                <a:latin typeface="Tisa Sans Pro" panose="020B0604020202020204" charset="0"/>
              </a:rPr>
              <a:t>How to be active not passive</a:t>
            </a:r>
            <a:endParaRPr lang="en-US" b="1" dirty="0">
              <a:latin typeface="Tisa Sans Pro" panose="020B0604020202020204" charset="0"/>
              <a:cs typeface="TisaPro-Bold" panose="02010504030101020102" pitchFamily="2" charset="77"/>
            </a:endParaRP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838200" y="2918116"/>
            <a:ext cx="10515600" cy="377209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Tisa Sans Pro" panose="020B0604020202020204" charset="0"/>
              </a:rPr>
              <a:t>Online recordings: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80BD">
                    <a:lumMod val="75000"/>
                  </a:srgbClr>
                </a:solidFill>
                <a:effectLst/>
                <a:uLnTx/>
                <a:uFillTx/>
                <a:latin typeface="Tisa Sans Pro" panose="020B0604020202020204" charset="0"/>
              </a:rPr>
              <a:t>Active</a:t>
            </a:r>
            <a:r>
              <a:rPr kumimoji="0" lang="en-GB" sz="1800" b="1" i="0" u="none" strike="noStrike" kern="1200" cap="none" spc="0" normalizeH="0" baseline="0" noProof="0" dirty="0">
                <a:ln>
                  <a:noFill/>
                </a:ln>
                <a:solidFill>
                  <a:prstClr val="black"/>
                </a:solidFill>
                <a:effectLst/>
                <a:uLnTx/>
                <a:uFillTx/>
                <a:latin typeface="Tisa Sans Pro" panose="020B0604020202020204" charset="0"/>
              </a:rPr>
              <a:t> Listening – Former Students Union President Liam White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isa Sans Pro" panose="020B0604020202020204" charset="0"/>
              </a:rPr>
              <a:t>Learn how to listen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isa Sans Pro" panose="020B0604020202020204" charset="0"/>
              </a:rPr>
              <a:t>How to let someone know you are empathising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isa Sans Pro" panose="020B0604020202020204" charset="0"/>
              </a:rPr>
              <a:t>How to hear what is really being said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isa Sans Pro" panose="020B0604020202020204" charset="0"/>
              </a:rPr>
              <a:t>How silence can be more helpful than words</a:t>
            </a:r>
          </a:p>
          <a:p>
            <a:pPr>
              <a:buFont typeface="Courier New" panose="02070309020205020404" pitchFamily="49" charset="0"/>
              <a:buChar char="o"/>
            </a:pPr>
            <a:endParaRPr lang="en-US" sz="1800" dirty="0">
              <a:latin typeface="Tisa Sans Pro"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80BD">
                    <a:lumMod val="75000"/>
                  </a:srgbClr>
                </a:solidFill>
                <a:effectLst/>
                <a:uLnTx/>
                <a:uFillTx/>
                <a:latin typeface="Tisa Sans Pro" panose="020B0604020202020204" charset="0"/>
              </a:rPr>
              <a:t>Active</a:t>
            </a:r>
            <a:r>
              <a:rPr kumimoji="0" lang="en-GB" sz="1800" b="1" i="0" u="none" strike="noStrike" kern="1200" cap="none" spc="0" normalizeH="0" baseline="0" noProof="0" dirty="0">
                <a:ln>
                  <a:noFill/>
                </a:ln>
                <a:solidFill>
                  <a:prstClr val="black"/>
                </a:solidFill>
                <a:effectLst/>
                <a:uLnTx/>
                <a:uFillTx/>
                <a:latin typeface="Tisa Sans Pro" panose="020B0604020202020204" charset="0"/>
              </a:rPr>
              <a:t> Bystander – Support Zone Manager Charlotte Mills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isa Sans Pro" panose="020B0604020202020204" charset="0"/>
              </a:rPr>
              <a:t>Learn what it means to be an active bystander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isa Sans Pro" panose="020B0604020202020204" charset="0"/>
              </a:rPr>
              <a:t>What situations we may want to intervene 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isa Sans Pro" panose="020B0604020202020204" charset="0"/>
              </a:rPr>
              <a:t>Why we want to intervene and the impact not can have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isa Sans Pro" panose="020B0604020202020204" charset="0"/>
              </a:rPr>
              <a:t>Practical tips for how to intervene safely and productively</a:t>
            </a:r>
            <a:endParaRPr lang="en-US" sz="1800" dirty="0">
              <a:latin typeface="Tisa Sans Pro" panose="020B060402020202020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7" name="TextBox 6">
            <a:extLst>
              <a:ext uri="{FF2B5EF4-FFF2-40B4-BE49-F238E27FC236}">
                <a16:creationId xmlns:a16="http://schemas.microsoft.com/office/drawing/2014/main" id="{98475A92-37C8-D16D-D1D8-78E67618E4EE}"/>
              </a:ext>
            </a:extLst>
          </p:cNvPr>
          <p:cNvSpPr txBox="1"/>
          <p:nvPr/>
        </p:nvSpPr>
        <p:spPr>
          <a:xfrm>
            <a:off x="838200" y="1572692"/>
            <a:ext cx="9710928" cy="1077218"/>
          </a:xfrm>
          <a:prstGeom prst="rect">
            <a:avLst/>
          </a:prstGeom>
          <a:noFill/>
        </p:spPr>
        <p:txBody>
          <a:bodyPr wrap="square" rtlCol="0">
            <a:spAutoFit/>
          </a:bodyPr>
          <a:lstStyle/>
          <a:p>
            <a:r>
              <a:rPr lang="en-GB" sz="3200" b="1" dirty="0">
                <a:latin typeface="Tisa Sans Pro" panose="020B0604020202020204" charset="0"/>
              </a:rPr>
              <a:t>Active </a:t>
            </a:r>
            <a:r>
              <a:rPr lang="en-GB" sz="3200" b="1" dirty="0">
                <a:solidFill>
                  <a:srgbClr val="FF208B"/>
                </a:solidFill>
                <a:latin typeface="Tisa Sans Pro" panose="020B0604020202020204" charset="0"/>
              </a:rPr>
              <a:t>Listening</a:t>
            </a:r>
            <a:r>
              <a:rPr lang="en-GB" sz="3200" b="1" dirty="0">
                <a:latin typeface="Tisa Sans Pro" panose="020B0604020202020204" charset="0"/>
              </a:rPr>
              <a:t> &amp; Active </a:t>
            </a:r>
            <a:r>
              <a:rPr lang="en-GB" sz="3200" b="1" dirty="0">
                <a:solidFill>
                  <a:srgbClr val="FF208B"/>
                </a:solidFill>
                <a:latin typeface="Tisa Sans Pro" panose="020B0604020202020204" charset="0"/>
              </a:rPr>
              <a:t>Bystander</a:t>
            </a:r>
            <a:r>
              <a:rPr lang="en-GB" sz="3200" b="1" dirty="0">
                <a:latin typeface="Tisa Sans Pro" panose="020B0604020202020204" charset="0"/>
              </a:rPr>
              <a:t> </a:t>
            </a:r>
            <a:r>
              <a:rPr lang="en-GB" sz="3200" dirty="0">
                <a:latin typeface="Tisa Sans Pro" panose="020B0604020202020204" charset="0"/>
              </a:rPr>
              <a:t>– Thursday 9</a:t>
            </a:r>
            <a:r>
              <a:rPr lang="en-GB" sz="3200" baseline="30000" dirty="0">
                <a:latin typeface="Tisa Sans Pro" panose="020B0604020202020204" charset="0"/>
              </a:rPr>
              <a:t>th</a:t>
            </a:r>
            <a:r>
              <a:rPr lang="en-GB" sz="3200" dirty="0">
                <a:latin typeface="Tisa Sans Pro" panose="020B0604020202020204" charset="0"/>
              </a:rPr>
              <a:t> October 12:00 04 LTF</a:t>
            </a:r>
          </a:p>
        </p:txBody>
      </p:sp>
    </p:spTree>
    <p:extLst>
      <p:ext uri="{BB962C8B-B14F-4D97-AF65-F5344CB8AC3E}">
        <p14:creationId xmlns:p14="http://schemas.microsoft.com/office/powerpoint/2010/main" val="31718891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D9B83-8FF3-7C02-2538-7E6C7D5C36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09A6A8B-3B8C-B6E7-1DC8-9910955161FD}"/>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135121-C62F-9FF4-96CD-DD35A17C71D2}"/>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4C645927-BCD3-7657-54DC-AFCFD0882911}"/>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7" name="Title 6">
            <a:extLst>
              <a:ext uri="{FF2B5EF4-FFF2-40B4-BE49-F238E27FC236}">
                <a16:creationId xmlns:a16="http://schemas.microsoft.com/office/drawing/2014/main" id="{28A15BDD-1A1E-5F03-917B-F7E5A9F30D15}"/>
              </a:ext>
            </a:extLst>
          </p:cNvPr>
          <p:cNvSpPr>
            <a:spLocks noGrp="1"/>
          </p:cNvSpPr>
          <p:nvPr>
            <p:ph type="title"/>
          </p:nvPr>
        </p:nvSpPr>
        <p:spPr/>
        <p:txBody>
          <a:bodyPr/>
          <a:lstStyle/>
          <a:p>
            <a:endParaRPr lang="en-GB"/>
          </a:p>
        </p:txBody>
      </p:sp>
      <p:pic>
        <p:nvPicPr>
          <p:cNvPr id="11" name="Picture 10" descr="A group of cars in a parking lot&#10;&#10;AI-generated content may be incorrect.">
            <a:extLst>
              <a:ext uri="{FF2B5EF4-FFF2-40B4-BE49-F238E27FC236}">
                <a16:creationId xmlns:a16="http://schemas.microsoft.com/office/drawing/2014/main" id="{1F23B6FF-ED00-09C0-BC0D-FD18756C72B0}"/>
              </a:ext>
            </a:extLst>
          </p:cNvPr>
          <p:cNvPicPr>
            <a:picLocks noChangeAspect="1"/>
          </p:cNvPicPr>
          <p:nvPr/>
        </p:nvPicPr>
        <p:blipFill>
          <a:blip r:embed="rId3"/>
          <a:stretch>
            <a:fillRect/>
          </a:stretch>
        </p:blipFill>
        <p:spPr>
          <a:xfrm>
            <a:off x="0" y="-958467"/>
            <a:ext cx="12200525" cy="7411819"/>
          </a:xfrm>
          <a:prstGeom prst="rect">
            <a:avLst/>
          </a:prstGeom>
        </p:spPr>
      </p:pic>
    </p:spTree>
    <p:extLst>
      <p:ext uri="{BB962C8B-B14F-4D97-AF65-F5344CB8AC3E}">
        <p14:creationId xmlns:p14="http://schemas.microsoft.com/office/powerpoint/2010/main" val="38920887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a:xfrm>
            <a:off x="1045789" y="4438915"/>
            <a:ext cx="10515600" cy="1325563"/>
          </a:xfrm>
        </p:spPr>
        <p:txBody>
          <a:bodyPr/>
          <a:lstStyle/>
          <a:p>
            <a:r>
              <a:rPr lang="en-US" b="1" dirty="0">
                <a:latin typeface="Tisa Sans Pro" panose="020B0504020201020104" pitchFamily="34" charset="0"/>
                <a:cs typeface="TisaPro-Bold" panose="02010504030101020102" pitchFamily="2" charset="77"/>
              </a:rPr>
              <a:t>Thank </a:t>
            </a:r>
            <a:r>
              <a:rPr lang="en-US" b="1" dirty="0">
                <a:solidFill>
                  <a:srgbClr val="FF208B"/>
                </a:solidFill>
                <a:latin typeface="Tisa Sans Pro" panose="020B0504020201020104" pitchFamily="34" charset="0"/>
                <a:cs typeface="TisaPro-Bold" panose="02010504030101020102" pitchFamily="2" charset="77"/>
              </a:rPr>
              <a:t>you</a:t>
            </a:r>
            <a:r>
              <a:rPr lang="en-US" b="1" dirty="0">
                <a:latin typeface="Tisa Sans Pro" panose="020B0504020201020104" pitchFamily="34" charset="0"/>
                <a:cs typeface="TisaPro-Bold" panose="02010504030101020102" pitchFamily="2" charset="77"/>
              </a:rPr>
              <a:t>.</a:t>
            </a: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Title 1">
            <a:extLst>
              <a:ext uri="{FF2B5EF4-FFF2-40B4-BE49-F238E27FC236}">
                <a16:creationId xmlns:a16="http://schemas.microsoft.com/office/drawing/2014/main" id="{77D85BF3-770E-48E0-8009-E53BED9501C1}"/>
              </a:ext>
            </a:extLst>
          </p:cNvPr>
          <p:cNvSpPr txBox="1">
            <a:spLocks/>
          </p:cNvSpPr>
          <p:nvPr/>
        </p:nvSpPr>
        <p:spPr>
          <a:xfrm>
            <a:off x="5991436" y="-330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208B"/>
                </a:solidFill>
                <a:latin typeface="Tisa Sans Pro" panose="020B0504020201020104" pitchFamily="34" charset="0"/>
                <a:cs typeface="TisaPro-Bold" panose="02010504030101020102" pitchFamily="2" charset="77"/>
              </a:rPr>
              <a:t>Attendance register</a:t>
            </a:r>
          </a:p>
        </p:txBody>
      </p:sp>
      <p:pic>
        <p:nvPicPr>
          <p:cNvPr id="13" name="Picture 12" descr="A qr code on a white background&#10;&#10;AI-generated content may be incorrect.">
            <a:extLst>
              <a:ext uri="{FF2B5EF4-FFF2-40B4-BE49-F238E27FC236}">
                <a16:creationId xmlns:a16="http://schemas.microsoft.com/office/drawing/2014/main" id="{E3AA53A4-340A-AECF-6DF0-41CB680835E3}"/>
              </a:ext>
            </a:extLst>
          </p:cNvPr>
          <p:cNvPicPr>
            <a:picLocks noChangeAspect="1"/>
          </p:cNvPicPr>
          <p:nvPr/>
        </p:nvPicPr>
        <p:blipFill>
          <a:blip r:embed="rId3"/>
          <a:stretch>
            <a:fillRect/>
          </a:stretch>
        </p:blipFill>
        <p:spPr>
          <a:xfrm>
            <a:off x="5991436" y="898176"/>
            <a:ext cx="5465389" cy="5427696"/>
          </a:xfrm>
          <a:prstGeom prst="rect">
            <a:avLst/>
          </a:prstGeom>
        </p:spPr>
      </p:pic>
    </p:spTree>
    <p:extLst>
      <p:ext uri="{BB962C8B-B14F-4D97-AF65-F5344CB8AC3E}">
        <p14:creationId xmlns:p14="http://schemas.microsoft.com/office/powerpoint/2010/main" val="5693839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A33-FCE9-F69D-12FA-B24D71EDA081}"/>
              </a:ext>
            </a:extLst>
          </p:cNvPr>
          <p:cNvSpPr>
            <a:spLocks noGrp="1"/>
          </p:cNvSpPr>
          <p:nvPr>
            <p:ph type="title"/>
          </p:nvPr>
        </p:nvSpPr>
        <p:spPr>
          <a:xfrm>
            <a:off x="838200" y="365125"/>
            <a:ext cx="7344508" cy="1325563"/>
          </a:xfrm>
        </p:spPr>
        <p:txBody>
          <a:bodyPr/>
          <a:lstStyle/>
          <a:p>
            <a:r>
              <a:rPr lang="en-US" b="1">
                <a:latin typeface="Tisa Sans Pro" panose="020B0504020201020104" pitchFamily="34" charset="0"/>
              </a:rPr>
              <a:t>Slide title here</a:t>
            </a:r>
          </a:p>
        </p:txBody>
      </p:sp>
      <p:sp>
        <p:nvSpPr>
          <p:cNvPr id="3" name="Content Placeholder 2">
            <a:extLst>
              <a:ext uri="{FF2B5EF4-FFF2-40B4-BE49-F238E27FC236}">
                <a16:creationId xmlns:a16="http://schemas.microsoft.com/office/drawing/2014/main" id="{49D989D8-C3A6-1027-DA04-222673D21339}"/>
              </a:ext>
            </a:extLst>
          </p:cNvPr>
          <p:cNvSpPr>
            <a:spLocks noGrp="1"/>
          </p:cNvSpPr>
          <p:nvPr>
            <p:ph idx="1"/>
          </p:nvPr>
        </p:nvSpPr>
        <p:spPr>
          <a:xfrm>
            <a:off x="838200" y="1825625"/>
            <a:ext cx="7344508" cy="4351338"/>
          </a:xfrm>
        </p:spPr>
        <p:txBody>
          <a:bodyPr/>
          <a:lstStyle/>
          <a:p>
            <a:pPr>
              <a:buFont typeface="Courier New" panose="02070309020205020404" pitchFamily="49" charset="0"/>
              <a:buChar char="o"/>
            </a:pPr>
            <a:r>
              <a:rPr lang="en-US" dirty="0">
                <a:latin typeface="Tisa Sans Pro" panose="020B0504020201020104" pitchFamily="34" charset="0"/>
              </a:rPr>
              <a:t>Text</a:t>
            </a:r>
          </a:p>
        </p:txBody>
      </p:sp>
      <p:grpSp>
        <p:nvGrpSpPr>
          <p:cNvPr id="36" name="Group 35">
            <a:extLst>
              <a:ext uri="{FF2B5EF4-FFF2-40B4-BE49-F238E27FC236}">
                <a16:creationId xmlns:a16="http://schemas.microsoft.com/office/drawing/2014/main" id="{5C81D54F-6E9E-98CF-28BC-D625C4C663DA}"/>
              </a:ext>
            </a:extLst>
          </p:cNvPr>
          <p:cNvGrpSpPr/>
          <p:nvPr/>
        </p:nvGrpSpPr>
        <p:grpSpPr>
          <a:xfrm>
            <a:off x="8417170" y="0"/>
            <a:ext cx="4056185" cy="6137616"/>
            <a:chOff x="8417170" y="0"/>
            <a:chExt cx="4056185" cy="6137616"/>
          </a:xfrm>
        </p:grpSpPr>
        <p:sp>
          <p:nvSpPr>
            <p:cNvPr id="4" name="Rectangle 3">
              <a:extLst>
                <a:ext uri="{FF2B5EF4-FFF2-40B4-BE49-F238E27FC236}">
                  <a16:creationId xmlns:a16="http://schemas.microsoft.com/office/drawing/2014/main" id="{7121AC54-6FB9-08D5-0F75-1A5C51906262}"/>
                </a:ext>
              </a:extLst>
            </p:cNvPr>
            <p:cNvSpPr/>
            <p:nvPr/>
          </p:nvSpPr>
          <p:spPr>
            <a:xfrm>
              <a:off x="8417170" y="0"/>
              <a:ext cx="3774830" cy="5990492"/>
            </a:xfrm>
            <a:prstGeom prst="rect">
              <a:avLst/>
            </a:prstGeom>
            <a:solidFill>
              <a:srgbClr val="B411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66E9BF93-A5D7-3530-61D2-D24292111696}"/>
                </a:ext>
              </a:extLst>
            </p:cNvPr>
            <p:cNvGrpSpPr/>
            <p:nvPr/>
          </p:nvGrpSpPr>
          <p:grpSpPr>
            <a:xfrm>
              <a:off x="8417170" y="5990492"/>
              <a:ext cx="4056185" cy="147124"/>
              <a:chOff x="8417170" y="5990492"/>
              <a:chExt cx="4056185" cy="147124"/>
            </a:xfrm>
          </p:grpSpPr>
          <p:grpSp>
            <p:nvGrpSpPr>
              <p:cNvPr id="14" name="Group 13">
                <a:extLst>
                  <a:ext uri="{FF2B5EF4-FFF2-40B4-BE49-F238E27FC236}">
                    <a16:creationId xmlns:a16="http://schemas.microsoft.com/office/drawing/2014/main" id="{8F9B464E-1DD7-7076-D6B5-58315006C59D}"/>
                  </a:ext>
                </a:extLst>
              </p:cNvPr>
              <p:cNvGrpSpPr/>
              <p:nvPr/>
            </p:nvGrpSpPr>
            <p:grpSpPr>
              <a:xfrm>
                <a:off x="8417170" y="5990492"/>
                <a:ext cx="1352062" cy="147123"/>
                <a:chOff x="9530862" y="5978890"/>
                <a:chExt cx="2693377" cy="293077"/>
              </a:xfrm>
              <a:solidFill>
                <a:srgbClr val="B411A8"/>
              </a:solidFill>
            </p:grpSpPr>
            <p:sp>
              <p:nvSpPr>
                <p:cNvPr id="5" name="Triangle 4">
                  <a:extLst>
                    <a:ext uri="{FF2B5EF4-FFF2-40B4-BE49-F238E27FC236}">
                      <a16:creationId xmlns:a16="http://schemas.microsoft.com/office/drawing/2014/main" id="{A6636DC0-E49E-DDBF-6AD4-41F777E3008B}"/>
                    </a:ext>
                  </a:extLst>
                </p:cNvPr>
                <p:cNvSpPr/>
                <p:nvPr/>
              </p:nvSpPr>
              <p:spPr>
                <a:xfrm rot="10800000">
                  <a:off x="953086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a:extLst>
                    <a:ext uri="{FF2B5EF4-FFF2-40B4-BE49-F238E27FC236}">
                      <a16:creationId xmlns:a16="http://schemas.microsoft.com/office/drawing/2014/main" id="{201FBC9C-B48B-48EC-2337-E61681F1F5F4}"/>
                    </a:ext>
                  </a:extLst>
                </p:cNvPr>
                <p:cNvSpPr/>
                <p:nvPr/>
              </p:nvSpPr>
              <p:spPr>
                <a:xfrm rot="10800000">
                  <a:off x="987083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5D453458-0AB0-5551-B261-F2F0EF321C94}"/>
                    </a:ext>
                  </a:extLst>
                </p:cNvPr>
                <p:cNvSpPr/>
                <p:nvPr/>
              </p:nvSpPr>
              <p:spPr>
                <a:xfrm rot="10800000">
                  <a:off x="1021080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C9A5C1AD-9B64-60FD-E07F-BF54F93D8007}"/>
                    </a:ext>
                  </a:extLst>
                </p:cNvPr>
                <p:cNvSpPr/>
                <p:nvPr/>
              </p:nvSpPr>
              <p:spPr>
                <a:xfrm rot="10800000">
                  <a:off x="10550769"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4DA2D59A-7014-560E-20C9-57D1277F797B}"/>
                    </a:ext>
                  </a:extLst>
                </p:cNvPr>
                <p:cNvSpPr/>
                <p:nvPr/>
              </p:nvSpPr>
              <p:spPr>
                <a:xfrm rot="10800000">
                  <a:off x="10864363"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A98A0059-3506-790C-CC2A-1506D1D8439E}"/>
                    </a:ext>
                  </a:extLst>
                </p:cNvPr>
                <p:cNvSpPr/>
                <p:nvPr/>
              </p:nvSpPr>
              <p:spPr>
                <a:xfrm rot="10800000">
                  <a:off x="1120433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1AD2BF9D-6051-8089-B8CA-9971487897B3}"/>
                    </a:ext>
                  </a:extLst>
                </p:cNvPr>
                <p:cNvSpPr/>
                <p:nvPr/>
              </p:nvSpPr>
              <p:spPr>
                <a:xfrm rot="10800000">
                  <a:off x="1154430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4E4D6E7D-69C4-096F-7388-46033E4D15F9}"/>
                    </a:ext>
                  </a:extLst>
                </p:cNvPr>
                <p:cNvSpPr/>
                <p:nvPr/>
              </p:nvSpPr>
              <p:spPr>
                <a:xfrm rot="10800000">
                  <a:off x="1188427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EE42F4C1-B364-BADC-1718-45BC0C572FA3}"/>
                  </a:ext>
                </a:extLst>
              </p:cNvPr>
              <p:cNvGrpSpPr/>
              <p:nvPr/>
            </p:nvGrpSpPr>
            <p:grpSpPr>
              <a:xfrm>
                <a:off x="9769232" y="5990493"/>
                <a:ext cx="1352062" cy="147123"/>
                <a:chOff x="9530862" y="5978890"/>
                <a:chExt cx="2693377" cy="293077"/>
              </a:xfrm>
              <a:solidFill>
                <a:srgbClr val="B411A8"/>
              </a:solidFill>
            </p:grpSpPr>
            <p:sp>
              <p:nvSpPr>
                <p:cNvPr id="16" name="Triangle 15">
                  <a:extLst>
                    <a:ext uri="{FF2B5EF4-FFF2-40B4-BE49-F238E27FC236}">
                      <a16:creationId xmlns:a16="http://schemas.microsoft.com/office/drawing/2014/main" id="{F0FBF1EA-B41D-05A2-3A4B-68B5DEAEAD93}"/>
                    </a:ext>
                  </a:extLst>
                </p:cNvPr>
                <p:cNvSpPr/>
                <p:nvPr/>
              </p:nvSpPr>
              <p:spPr>
                <a:xfrm rot="10800000">
                  <a:off x="953086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EF4B6FA7-5218-9F25-3EE8-D8AEC4940406}"/>
                    </a:ext>
                  </a:extLst>
                </p:cNvPr>
                <p:cNvSpPr/>
                <p:nvPr/>
              </p:nvSpPr>
              <p:spPr>
                <a:xfrm rot="10800000">
                  <a:off x="987083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B74463DB-A276-1C12-3A27-2FFB601A01DB}"/>
                    </a:ext>
                  </a:extLst>
                </p:cNvPr>
                <p:cNvSpPr/>
                <p:nvPr/>
              </p:nvSpPr>
              <p:spPr>
                <a:xfrm rot="10800000">
                  <a:off x="1021080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93261B94-9DE4-AF9E-1080-D9730AE99C9B}"/>
                    </a:ext>
                  </a:extLst>
                </p:cNvPr>
                <p:cNvSpPr/>
                <p:nvPr/>
              </p:nvSpPr>
              <p:spPr>
                <a:xfrm rot="10800000">
                  <a:off x="10550769"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45681BF5-A781-C40F-A7EB-736BE3B2EC98}"/>
                    </a:ext>
                  </a:extLst>
                </p:cNvPr>
                <p:cNvSpPr/>
                <p:nvPr/>
              </p:nvSpPr>
              <p:spPr>
                <a:xfrm rot="10800000">
                  <a:off x="10864363"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44E792DA-1B7D-1115-5533-B4F1B4ECF173}"/>
                    </a:ext>
                  </a:extLst>
                </p:cNvPr>
                <p:cNvSpPr/>
                <p:nvPr/>
              </p:nvSpPr>
              <p:spPr>
                <a:xfrm rot="10800000">
                  <a:off x="1120433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8472F08B-FFEF-9655-B6A8-89CF5FB73851}"/>
                    </a:ext>
                  </a:extLst>
                </p:cNvPr>
                <p:cNvSpPr/>
                <p:nvPr/>
              </p:nvSpPr>
              <p:spPr>
                <a:xfrm rot="10800000">
                  <a:off x="1154430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788D2D85-8CD3-D3A9-1C76-30C34BF2E961}"/>
                    </a:ext>
                  </a:extLst>
                </p:cNvPr>
                <p:cNvSpPr/>
                <p:nvPr/>
              </p:nvSpPr>
              <p:spPr>
                <a:xfrm rot="10800000">
                  <a:off x="1188427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55A54808-5F50-5CF6-FF73-210949AF5BDC}"/>
                  </a:ext>
                </a:extLst>
              </p:cNvPr>
              <p:cNvGrpSpPr/>
              <p:nvPr/>
            </p:nvGrpSpPr>
            <p:grpSpPr>
              <a:xfrm>
                <a:off x="11121293" y="5990493"/>
                <a:ext cx="1352062" cy="147123"/>
                <a:chOff x="9530862" y="5978890"/>
                <a:chExt cx="2693377" cy="293077"/>
              </a:xfrm>
              <a:solidFill>
                <a:srgbClr val="B411A8"/>
              </a:solidFill>
            </p:grpSpPr>
            <p:sp>
              <p:nvSpPr>
                <p:cNvPr id="27" name="Triangle 26">
                  <a:extLst>
                    <a:ext uri="{FF2B5EF4-FFF2-40B4-BE49-F238E27FC236}">
                      <a16:creationId xmlns:a16="http://schemas.microsoft.com/office/drawing/2014/main" id="{14D0FC0E-64DC-CE04-5BDF-ABADC53D076E}"/>
                    </a:ext>
                  </a:extLst>
                </p:cNvPr>
                <p:cNvSpPr/>
                <p:nvPr/>
              </p:nvSpPr>
              <p:spPr>
                <a:xfrm rot="10800000">
                  <a:off x="953086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7E1E7129-B8AF-B2EF-78EF-7D125934F010}"/>
                    </a:ext>
                  </a:extLst>
                </p:cNvPr>
                <p:cNvSpPr/>
                <p:nvPr/>
              </p:nvSpPr>
              <p:spPr>
                <a:xfrm rot="10800000">
                  <a:off x="987083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A05280B4-DA92-C79E-A36D-D386656AE566}"/>
                    </a:ext>
                  </a:extLst>
                </p:cNvPr>
                <p:cNvSpPr/>
                <p:nvPr/>
              </p:nvSpPr>
              <p:spPr>
                <a:xfrm rot="10800000">
                  <a:off x="1021080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7460586E-351D-0081-E924-765F0591C210}"/>
                    </a:ext>
                  </a:extLst>
                </p:cNvPr>
                <p:cNvSpPr/>
                <p:nvPr/>
              </p:nvSpPr>
              <p:spPr>
                <a:xfrm rot="10800000">
                  <a:off x="10550769"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E340A634-A9F7-4FA4-2DA7-06388179F567}"/>
                    </a:ext>
                  </a:extLst>
                </p:cNvPr>
                <p:cNvSpPr/>
                <p:nvPr/>
              </p:nvSpPr>
              <p:spPr>
                <a:xfrm rot="10800000">
                  <a:off x="10864363"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06AE87FB-4B8F-00E6-D721-DBF51F826A22}"/>
                    </a:ext>
                  </a:extLst>
                </p:cNvPr>
                <p:cNvSpPr/>
                <p:nvPr/>
              </p:nvSpPr>
              <p:spPr>
                <a:xfrm rot="10800000">
                  <a:off x="1120433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C8326817-79CA-90D3-B8D7-8A90CF2D9056}"/>
                    </a:ext>
                  </a:extLst>
                </p:cNvPr>
                <p:cNvSpPr/>
                <p:nvPr/>
              </p:nvSpPr>
              <p:spPr>
                <a:xfrm rot="10800000">
                  <a:off x="1154430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7E58187A-3F81-B610-A495-2C1FE84B13EA}"/>
                    </a:ext>
                  </a:extLst>
                </p:cNvPr>
                <p:cNvSpPr/>
                <p:nvPr/>
              </p:nvSpPr>
              <p:spPr>
                <a:xfrm rot="10800000">
                  <a:off x="1188427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7" name="TextBox 36">
            <a:extLst>
              <a:ext uri="{FF2B5EF4-FFF2-40B4-BE49-F238E27FC236}">
                <a16:creationId xmlns:a16="http://schemas.microsoft.com/office/drawing/2014/main" id="{EE19EDB3-BC4E-7E47-B1A6-A24FB09FD403}"/>
              </a:ext>
            </a:extLst>
          </p:cNvPr>
          <p:cNvSpPr txBox="1"/>
          <p:nvPr/>
        </p:nvSpPr>
        <p:spPr>
          <a:xfrm>
            <a:off x="8587833" y="258718"/>
            <a:ext cx="3458865" cy="461665"/>
          </a:xfrm>
          <a:prstGeom prst="rect">
            <a:avLst/>
          </a:prstGeom>
          <a:noFill/>
        </p:spPr>
        <p:txBody>
          <a:bodyPr wrap="square" rtlCol="0">
            <a:spAutoFit/>
          </a:bodyPr>
          <a:lstStyle/>
          <a:p>
            <a:r>
              <a:rPr lang="en-US" sz="2400" b="1">
                <a:solidFill>
                  <a:schemeClr val="bg1"/>
                </a:solidFill>
                <a:latin typeface="TisaPro-Bold" panose="02010504030101020102" pitchFamily="2" charset="77"/>
                <a:cs typeface="TisaPro-Bold" panose="02010504030101020102" pitchFamily="2" charset="77"/>
              </a:rPr>
              <a:t>Info box title</a:t>
            </a:r>
          </a:p>
        </p:txBody>
      </p:sp>
      <p:sp>
        <p:nvSpPr>
          <p:cNvPr id="38" name="TextBox 37">
            <a:extLst>
              <a:ext uri="{FF2B5EF4-FFF2-40B4-BE49-F238E27FC236}">
                <a16:creationId xmlns:a16="http://schemas.microsoft.com/office/drawing/2014/main" id="{6F54511D-4ADF-9189-CF7A-F37D83D3BE1B}"/>
              </a:ext>
            </a:extLst>
          </p:cNvPr>
          <p:cNvSpPr txBox="1"/>
          <p:nvPr/>
        </p:nvSpPr>
        <p:spPr>
          <a:xfrm>
            <a:off x="8587833" y="805168"/>
            <a:ext cx="3458865" cy="338554"/>
          </a:xfrm>
          <a:prstGeom prst="rect">
            <a:avLst/>
          </a:prstGeom>
          <a:noFill/>
        </p:spPr>
        <p:txBody>
          <a:bodyPr wrap="square" rtlCol="0">
            <a:spAutoFit/>
          </a:bodyPr>
          <a:lstStyle/>
          <a:p>
            <a:r>
              <a:rPr lang="en-US" sz="1600">
                <a:solidFill>
                  <a:schemeClr val="bg1"/>
                </a:solidFill>
                <a:latin typeface="Tisa Sans Pro" panose="020B0504020201020104" pitchFamily="34" charset="0"/>
                <a:cs typeface="TisaPro-Bold" panose="02010504030101020102" pitchFamily="2" charset="77"/>
              </a:rPr>
              <a:t>Info box text</a:t>
            </a:r>
          </a:p>
        </p:txBody>
      </p:sp>
      <p:sp>
        <p:nvSpPr>
          <p:cNvPr id="39" name="L-shape 38">
            <a:extLst>
              <a:ext uri="{FF2B5EF4-FFF2-40B4-BE49-F238E27FC236}">
                <a16:creationId xmlns:a16="http://schemas.microsoft.com/office/drawing/2014/main" id="{79588A91-7399-DAD7-D9B3-64245D6D49E1}"/>
              </a:ext>
            </a:extLst>
          </p:cNvPr>
          <p:cNvSpPr/>
          <p:nvPr/>
        </p:nvSpPr>
        <p:spPr>
          <a:xfrm rot="10800000">
            <a:off x="11509350" y="-4884"/>
            <a:ext cx="682650" cy="682650"/>
          </a:xfrm>
          <a:prstGeom prst="corner">
            <a:avLst/>
          </a:prstGeom>
          <a:solidFill>
            <a:srgbClr val="4638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7385812-CF57-D424-A639-7A100B88DF36}"/>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BF8D926-A283-959A-2C0D-55E0E7985BE1}"/>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42" name="TextBox 41">
            <a:extLst>
              <a:ext uri="{FF2B5EF4-FFF2-40B4-BE49-F238E27FC236}">
                <a16:creationId xmlns:a16="http://schemas.microsoft.com/office/drawing/2014/main" id="{7D25071B-F6DD-0E6D-5B23-1ADE0D7E8D70}"/>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1867777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A33-FCE9-F69D-12FA-B24D71EDA081}"/>
              </a:ext>
            </a:extLst>
          </p:cNvPr>
          <p:cNvSpPr>
            <a:spLocks noGrp="1"/>
          </p:cNvSpPr>
          <p:nvPr>
            <p:ph type="title"/>
          </p:nvPr>
        </p:nvSpPr>
        <p:spPr>
          <a:xfrm>
            <a:off x="838200" y="974445"/>
            <a:ext cx="7344508" cy="1325563"/>
          </a:xfrm>
        </p:spPr>
        <p:txBody>
          <a:bodyPr>
            <a:noAutofit/>
          </a:bodyPr>
          <a:lstStyle/>
          <a:p>
            <a:r>
              <a:rPr kumimoji="0" lang="en-GB" sz="5400" b="1"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Recognition</a:t>
            </a:r>
            <a:br>
              <a:rPr kumimoji="0" lang="en-GB" sz="5400" b="1"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br>
            <a:r>
              <a:rPr kumimoji="0" lang="en-GB" sz="5400" b="1" i="0" u="none" strike="noStrike" kern="1200" cap="none" spc="0" normalizeH="0" baseline="0" noProof="0">
                <a:ln>
                  <a:noFill/>
                </a:ln>
                <a:solidFill>
                  <a:prstClr val="black"/>
                </a:solidFill>
                <a:effectLst/>
                <a:uLnTx/>
                <a:uFillTx/>
                <a:latin typeface="Tisa Sans Pro" panose="020B0604020202020204" charset="0"/>
                <a:ea typeface="Source Sans Pro"/>
              </a:rPr>
              <a:t>&amp;</a:t>
            </a:r>
            <a:r>
              <a:rPr kumimoji="0" lang="en-GB" sz="5400" b="1"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 </a:t>
            </a:r>
            <a:br>
              <a:rPr kumimoji="0" lang="en-GB" sz="5400" b="1"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br>
            <a:r>
              <a:rPr kumimoji="0" lang="en-GB" sz="5400" b="1" i="0" u="none" strike="noStrike" kern="1200" cap="none" spc="0" normalizeH="0" baseline="0" noProof="0">
                <a:ln>
                  <a:noFill/>
                </a:ln>
                <a:solidFill>
                  <a:prstClr val="black"/>
                </a:solidFill>
                <a:effectLst/>
                <a:uLnTx/>
                <a:uFillTx/>
                <a:latin typeface="Tisa Sans Pro" panose="020B0604020202020204" charset="0"/>
                <a:ea typeface="Source Sans Pro"/>
              </a:rPr>
              <a:t>C.V Boosts</a:t>
            </a:r>
            <a:endParaRPr lang="en-US" sz="5400" b="1">
              <a:latin typeface="Tisa Sans Pro" panose="020B0604020202020204" charset="0"/>
            </a:endParaRPr>
          </a:p>
        </p:txBody>
      </p:sp>
      <p:sp>
        <p:nvSpPr>
          <p:cNvPr id="3" name="Content Placeholder 2">
            <a:extLst>
              <a:ext uri="{FF2B5EF4-FFF2-40B4-BE49-F238E27FC236}">
                <a16:creationId xmlns:a16="http://schemas.microsoft.com/office/drawing/2014/main" id="{49D989D8-C3A6-1027-DA04-222673D21339}"/>
              </a:ext>
            </a:extLst>
          </p:cNvPr>
          <p:cNvSpPr>
            <a:spLocks noGrp="1"/>
          </p:cNvSpPr>
          <p:nvPr>
            <p:ph idx="1"/>
          </p:nvPr>
        </p:nvSpPr>
        <p:spPr>
          <a:xfrm>
            <a:off x="797262" y="3324360"/>
            <a:ext cx="7344508" cy="3483190"/>
          </a:xfrm>
        </p:spPr>
        <p:txBody>
          <a:bodyPr/>
          <a:lstStyle/>
          <a:p>
            <a:pPr marL="0" indent="0">
              <a:buNone/>
            </a:pPr>
            <a:endParaRPr lang="en-US" dirty="0">
              <a:latin typeface="Tisa Sans Pro" panose="020B0504020201020104" pitchFamily="34" charset="0"/>
            </a:endParaRPr>
          </a:p>
          <a:p>
            <a:pPr marL="0" indent="0">
              <a:buNone/>
            </a:pPr>
            <a:r>
              <a:rPr lang="en-US" sz="3600" dirty="0">
                <a:latin typeface="Tisa Sans Pro" panose="020B0504020201020104" pitchFamily="34" charset="0"/>
              </a:rPr>
              <a:t>Qualifications are important but ‘soft skills’ and diverse experience make you </a:t>
            </a:r>
            <a:r>
              <a:rPr lang="en-US" sz="3600" dirty="0">
                <a:solidFill>
                  <a:srgbClr val="FF208B"/>
                </a:solidFill>
                <a:latin typeface="Tisa Sans Pro" panose="020B0504020201020104" pitchFamily="34" charset="0"/>
              </a:rPr>
              <a:t>stand out</a:t>
            </a:r>
          </a:p>
        </p:txBody>
      </p:sp>
      <p:grpSp>
        <p:nvGrpSpPr>
          <p:cNvPr id="36" name="Group 35">
            <a:extLst>
              <a:ext uri="{FF2B5EF4-FFF2-40B4-BE49-F238E27FC236}">
                <a16:creationId xmlns:a16="http://schemas.microsoft.com/office/drawing/2014/main" id="{5C81D54F-6E9E-98CF-28BC-D625C4C663DA}"/>
              </a:ext>
            </a:extLst>
          </p:cNvPr>
          <p:cNvGrpSpPr/>
          <p:nvPr/>
        </p:nvGrpSpPr>
        <p:grpSpPr>
          <a:xfrm>
            <a:off x="8417170" y="0"/>
            <a:ext cx="4056185" cy="6137616"/>
            <a:chOff x="8417170" y="0"/>
            <a:chExt cx="4056185" cy="6137616"/>
          </a:xfrm>
        </p:grpSpPr>
        <p:sp>
          <p:nvSpPr>
            <p:cNvPr id="4" name="Rectangle 3">
              <a:extLst>
                <a:ext uri="{FF2B5EF4-FFF2-40B4-BE49-F238E27FC236}">
                  <a16:creationId xmlns:a16="http://schemas.microsoft.com/office/drawing/2014/main" id="{7121AC54-6FB9-08D5-0F75-1A5C51906262}"/>
                </a:ext>
              </a:extLst>
            </p:cNvPr>
            <p:cNvSpPr/>
            <p:nvPr/>
          </p:nvSpPr>
          <p:spPr>
            <a:xfrm>
              <a:off x="8417170" y="0"/>
              <a:ext cx="3774830" cy="5990492"/>
            </a:xfrm>
            <a:prstGeom prst="rect">
              <a:avLst/>
            </a:prstGeom>
            <a:solidFill>
              <a:srgbClr val="B411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66E9BF93-A5D7-3530-61D2-D24292111696}"/>
                </a:ext>
              </a:extLst>
            </p:cNvPr>
            <p:cNvGrpSpPr/>
            <p:nvPr/>
          </p:nvGrpSpPr>
          <p:grpSpPr>
            <a:xfrm>
              <a:off x="8417170" y="5990492"/>
              <a:ext cx="4056185" cy="147124"/>
              <a:chOff x="8417170" y="5990492"/>
              <a:chExt cx="4056185" cy="147124"/>
            </a:xfrm>
          </p:grpSpPr>
          <p:grpSp>
            <p:nvGrpSpPr>
              <p:cNvPr id="14" name="Group 13">
                <a:extLst>
                  <a:ext uri="{FF2B5EF4-FFF2-40B4-BE49-F238E27FC236}">
                    <a16:creationId xmlns:a16="http://schemas.microsoft.com/office/drawing/2014/main" id="{8F9B464E-1DD7-7076-D6B5-58315006C59D}"/>
                  </a:ext>
                </a:extLst>
              </p:cNvPr>
              <p:cNvGrpSpPr/>
              <p:nvPr/>
            </p:nvGrpSpPr>
            <p:grpSpPr>
              <a:xfrm>
                <a:off x="8417170" y="5990492"/>
                <a:ext cx="1352062" cy="147123"/>
                <a:chOff x="9530862" y="5978890"/>
                <a:chExt cx="2693377" cy="293077"/>
              </a:xfrm>
              <a:solidFill>
                <a:srgbClr val="B411A8"/>
              </a:solidFill>
            </p:grpSpPr>
            <p:sp>
              <p:nvSpPr>
                <p:cNvPr id="5" name="Triangle 4">
                  <a:extLst>
                    <a:ext uri="{FF2B5EF4-FFF2-40B4-BE49-F238E27FC236}">
                      <a16:creationId xmlns:a16="http://schemas.microsoft.com/office/drawing/2014/main" id="{A6636DC0-E49E-DDBF-6AD4-41F777E3008B}"/>
                    </a:ext>
                  </a:extLst>
                </p:cNvPr>
                <p:cNvSpPr/>
                <p:nvPr/>
              </p:nvSpPr>
              <p:spPr>
                <a:xfrm rot="10800000">
                  <a:off x="953086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a:extLst>
                    <a:ext uri="{FF2B5EF4-FFF2-40B4-BE49-F238E27FC236}">
                      <a16:creationId xmlns:a16="http://schemas.microsoft.com/office/drawing/2014/main" id="{201FBC9C-B48B-48EC-2337-E61681F1F5F4}"/>
                    </a:ext>
                  </a:extLst>
                </p:cNvPr>
                <p:cNvSpPr/>
                <p:nvPr/>
              </p:nvSpPr>
              <p:spPr>
                <a:xfrm rot="10800000">
                  <a:off x="987083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5D453458-0AB0-5551-B261-F2F0EF321C94}"/>
                    </a:ext>
                  </a:extLst>
                </p:cNvPr>
                <p:cNvSpPr/>
                <p:nvPr/>
              </p:nvSpPr>
              <p:spPr>
                <a:xfrm rot="10800000">
                  <a:off x="1021080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C9A5C1AD-9B64-60FD-E07F-BF54F93D8007}"/>
                    </a:ext>
                  </a:extLst>
                </p:cNvPr>
                <p:cNvSpPr/>
                <p:nvPr/>
              </p:nvSpPr>
              <p:spPr>
                <a:xfrm rot="10800000">
                  <a:off x="10550769"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4DA2D59A-7014-560E-20C9-57D1277F797B}"/>
                    </a:ext>
                  </a:extLst>
                </p:cNvPr>
                <p:cNvSpPr/>
                <p:nvPr/>
              </p:nvSpPr>
              <p:spPr>
                <a:xfrm rot="10800000">
                  <a:off x="10864363"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A98A0059-3506-790C-CC2A-1506D1D8439E}"/>
                    </a:ext>
                  </a:extLst>
                </p:cNvPr>
                <p:cNvSpPr/>
                <p:nvPr/>
              </p:nvSpPr>
              <p:spPr>
                <a:xfrm rot="10800000">
                  <a:off x="1120433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1AD2BF9D-6051-8089-B8CA-9971487897B3}"/>
                    </a:ext>
                  </a:extLst>
                </p:cNvPr>
                <p:cNvSpPr/>
                <p:nvPr/>
              </p:nvSpPr>
              <p:spPr>
                <a:xfrm rot="10800000">
                  <a:off x="1154430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4E4D6E7D-69C4-096F-7388-46033E4D15F9}"/>
                    </a:ext>
                  </a:extLst>
                </p:cNvPr>
                <p:cNvSpPr/>
                <p:nvPr/>
              </p:nvSpPr>
              <p:spPr>
                <a:xfrm rot="10800000">
                  <a:off x="1188427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EE42F4C1-B364-BADC-1718-45BC0C572FA3}"/>
                  </a:ext>
                </a:extLst>
              </p:cNvPr>
              <p:cNvGrpSpPr/>
              <p:nvPr/>
            </p:nvGrpSpPr>
            <p:grpSpPr>
              <a:xfrm>
                <a:off x="9769232" y="5990493"/>
                <a:ext cx="1352062" cy="147123"/>
                <a:chOff x="9530862" y="5978890"/>
                <a:chExt cx="2693377" cy="293077"/>
              </a:xfrm>
              <a:solidFill>
                <a:srgbClr val="B411A8"/>
              </a:solidFill>
            </p:grpSpPr>
            <p:sp>
              <p:nvSpPr>
                <p:cNvPr id="16" name="Triangle 15">
                  <a:extLst>
                    <a:ext uri="{FF2B5EF4-FFF2-40B4-BE49-F238E27FC236}">
                      <a16:creationId xmlns:a16="http://schemas.microsoft.com/office/drawing/2014/main" id="{F0FBF1EA-B41D-05A2-3A4B-68B5DEAEAD93}"/>
                    </a:ext>
                  </a:extLst>
                </p:cNvPr>
                <p:cNvSpPr/>
                <p:nvPr/>
              </p:nvSpPr>
              <p:spPr>
                <a:xfrm rot="10800000">
                  <a:off x="953086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EF4B6FA7-5218-9F25-3EE8-D8AEC4940406}"/>
                    </a:ext>
                  </a:extLst>
                </p:cNvPr>
                <p:cNvSpPr/>
                <p:nvPr/>
              </p:nvSpPr>
              <p:spPr>
                <a:xfrm rot="10800000">
                  <a:off x="987083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B74463DB-A276-1C12-3A27-2FFB601A01DB}"/>
                    </a:ext>
                  </a:extLst>
                </p:cNvPr>
                <p:cNvSpPr/>
                <p:nvPr/>
              </p:nvSpPr>
              <p:spPr>
                <a:xfrm rot="10800000">
                  <a:off x="1021080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93261B94-9DE4-AF9E-1080-D9730AE99C9B}"/>
                    </a:ext>
                  </a:extLst>
                </p:cNvPr>
                <p:cNvSpPr/>
                <p:nvPr/>
              </p:nvSpPr>
              <p:spPr>
                <a:xfrm rot="10800000">
                  <a:off x="10550769"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45681BF5-A781-C40F-A7EB-736BE3B2EC98}"/>
                    </a:ext>
                  </a:extLst>
                </p:cNvPr>
                <p:cNvSpPr/>
                <p:nvPr/>
              </p:nvSpPr>
              <p:spPr>
                <a:xfrm rot="10800000">
                  <a:off x="10864363"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44E792DA-1B7D-1115-5533-B4F1B4ECF173}"/>
                    </a:ext>
                  </a:extLst>
                </p:cNvPr>
                <p:cNvSpPr/>
                <p:nvPr/>
              </p:nvSpPr>
              <p:spPr>
                <a:xfrm rot="10800000">
                  <a:off x="1120433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8472F08B-FFEF-9655-B6A8-89CF5FB73851}"/>
                    </a:ext>
                  </a:extLst>
                </p:cNvPr>
                <p:cNvSpPr/>
                <p:nvPr/>
              </p:nvSpPr>
              <p:spPr>
                <a:xfrm rot="10800000">
                  <a:off x="1154430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788D2D85-8CD3-D3A9-1C76-30C34BF2E961}"/>
                    </a:ext>
                  </a:extLst>
                </p:cNvPr>
                <p:cNvSpPr/>
                <p:nvPr/>
              </p:nvSpPr>
              <p:spPr>
                <a:xfrm rot="10800000">
                  <a:off x="1188427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55A54808-5F50-5CF6-FF73-210949AF5BDC}"/>
                  </a:ext>
                </a:extLst>
              </p:cNvPr>
              <p:cNvGrpSpPr/>
              <p:nvPr/>
            </p:nvGrpSpPr>
            <p:grpSpPr>
              <a:xfrm>
                <a:off x="11121293" y="5990493"/>
                <a:ext cx="1352062" cy="147123"/>
                <a:chOff x="9530862" y="5978890"/>
                <a:chExt cx="2693377" cy="293077"/>
              </a:xfrm>
              <a:solidFill>
                <a:srgbClr val="B411A8"/>
              </a:solidFill>
            </p:grpSpPr>
            <p:sp>
              <p:nvSpPr>
                <p:cNvPr id="27" name="Triangle 26">
                  <a:extLst>
                    <a:ext uri="{FF2B5EF4-FFF2-40B4-BE49-F238E27FC236}">
                      <a16:creationId xmlns:a16="http://schemas.microsoft.com/office/drawing/2014/main" id="{14D0FC0E-64DC-CE04-5BDF-ABADC53D076E}"/>
                    </a:ext>
                  </a:extLst>
                </p:cNvPr>
                <p:cNvSpPr/>
                <p:nvPr/>
              </p:nvSpPr>
              <p:spPr>
                <a:xfrm rot="10800000">
                  <a:off x="953086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7E1E7129-B8AF-B2EF-78EF-7D125934F010}"/>
                    </a:ext>
                  </a:extLst>
                </p:cNvPr>
                <p:cNvSpPr/>
                <p:nvPr/>
              </p:nvSpPr>
              <p:spPr>
                <a:xfrm rot="10800000">
                  <a:off x="987083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A05280B4-DA92-C79E-A36D-D386656AE566}"/>
                    </a:ext>
                  </a:extLst>
                </p:cNvPr>
                <p:cNvSpPr/>
                <p:nvPr/>
              </p:nvSpPr>
              <p:spPr>
                <a:xfrm rot="10800000">
                  <a:off x="1021080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7460586E-351D-0081-E924-765F0591C210}"/>
                    </a:ext>
                  </a:extLst>
                </p:cNvPr>
                <p:cNvSpPr/>
                <p:nvPr/>
              </p:nvSpPr>
              <p:spPr>
                <a:xfrm rot="10800000">
                  <a:off x="10550769"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E340A634-A9F7-4FA4-2DA7-06388179F567}"/>
                    </a:ext>
                  </a:extLst>
                </p:cNvPr>
                <p:cNvSpPr/>
                <p:nvPr/>
              </p:nvSpPr>
              <p:spPr>
                <a:xfrm rot="10800000">
                  <a:off x="10864363"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06AE87FB-4B8F-00E6-D721-DBF51F826A22}"/>
                    </a:ext>
                  </a:extLst>
                </p:cNvPr>
                <p:cNvSpPr/>
                <p:nvPr/>
              </p:nvSpPr>
              <p:spPr>
                <a:xfrm rot="10800000">
                  <a:off x="1120433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C8326817-79CA-90D3-B8D7-8A90CF2D9056}"/>
                    </a:ext>
                  </a:extLst>
                </p:cNvPr>
                <p:cNvSpPr/>
                <p:nvPr/>
              </p:nvSpPr>
              <p:spPr>
                <a:xfrm rot="10800000">
                  <a:off x="1154430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7E58187A-3F81-B610-A495-2C1FE84B13EA}"/>
                    </a:ext>
                  </a:extLst>
                </p:cNvPr>
                <p:cNvSpPr/>
                <p:nvPr/>
              </p:nvSpPr>
              <p:spPr>
                <a:xfrm rot="10800000">
                  <a:off x="1188427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7" name="TextBox 36">
            <a:extLst>
              <a:ext uri="{FF2B5EF4-FFF2-40B4-BE49-F238E27FC236}">
                <a16:creationId xmlns:a16="http://schemas.microsoft.com/office/drawing/2014/main" id="{EE19EDB3-BC4E-7E47-B1A6-A24FB09FD403}"/>
              </a:ext>
            </a:extLst>
          </p:cNvPr>
          <p:cNvSpPr txBox="1"/>
          <p:nvPr/>
        </p:nvSpPr>
        <p:spPr>
          <a:xfrm>
            <a:off x="8587833" y="258718"/>
            <a:ext cx="3458865" cy="461665"/>
          </a:xfrm>
          <a:prstGeom prst="rect">
            <a:avLst/>
          </a:prstGeom>
          <a:noFill/>
        </p:spPr>
        <p:txBody>
          <a:bodyPr wrap="square" rtlCol="0">
            <a:spAutoFit/>
          </a:bodyPr>
          <a:lstStyle/>
          <a:p>
            <a:pPr algn="ctr"/>
            <a:r>
              <a:rPr lang="en-US" sz="2400" b="1">
                <a:solidFill>
                  <a:schemeClr val="bg1"/>
                </a:solidFill>
                <a:latin typeface="TisaPro-Bold" panose="02010504030101020102" pitchFamily="2" charset="77"/>
                <a:cs typeface="TisaPro-Bold" panose="02010504030101020102" pitchFamily="2" charset="77"/>
              </a:rPr>
              <a:t>C.V Boosts:</a:t>
            </a:r>
          </a:p>
        </p:txBody>
      </p:sp>
      <p:sp>
        <p:nvSpPr>
          <p:cNvPr id="38" name="TextBox 37">
            <a:extLst>
              <a:ext uri="{FF2B5EF4-FFF2-40B4-BE49-F238E27FC236}">
                <a16:creationId xmlns:a16="http://schemas.microsoft.com/office/drawing/2014/main" id="{6F54511D-4ADF-9189-CF7A-F37D83D3BE1B}"/>
              </a:ext>
            </a:extLst>
          </p:cNvPr>
          <p:cNvSpPr txBox="1"/>
          <p:nvPr/>
        </p:nvSpPr>
        <p:spPr>
          <a:xfrm>
            <a:off x="8587833" y="805168"/>
            <a:ext cx="3458865" cy="4893647"/>
          </a:xfrm>
          <a:prstGeom prst="rect">
            <a:avLst/>
          </a:prstGeom>
          <a:noFill/>
        </p:spPr>
        <p:txBody>
          <a:bodyPr wrap="square" rtlCol="0">
            <a:spAutoFit/>
          </a:bodyPr>
          <a:lstStyle/>
          <a:p>
            <a:pPr marL="0" indent="0" algn="ctr">
              <a:buNone/>
            </a:pPr>
            <a:endParaRPr lang="en-GB" sz="2400">
              <a:solidFill>
                <a:schemeClr val="bg1"/>
              </a:solidFill>
              <a:ea typeface="Source Sans Pro"/>
            </a:endParaRPr>
          </a:p>
          <a:p>
            <a:pPr marL="342900" indent="-342900">
              <a:buFont typeface="Arial" panose="020B0604020202020204" pitchFamily="34" charset="0"/>
              <a:buChar char="•"/>
            </a:pPr>
            <a:r>
              <a:rPr lang="en-GB" sz="2400">
                <a:solidFill>
                  <a:schemeClr val="bg1"/>
                </a:solidFill>
                <a:ea typeface="Source Sans Pro"/>
              </a:rPr>
              <a:t>Active listening</a:t>
            </a:r>
          </a:p>
          <a:p>
            <a:pPr marL="342900" indent="-342900">
              <a:buFont typeface="Arial" panose="020B0604020202020204" pitchFamily="34" charset="0"/>
              <a:buChar char="•"/>
            </a:pPr>
            <a:r>
              <a:rPr lang="en-GB" sz="2400">
                <a:solidFill>
                  <a:schemeClr val="bg1"/>
                </a:solidFill>
                <a:ea typeface="Source Sans Pro"/>
              </a:rPr>
              <a:t>Bystander Intervention</a:t>
            </a:r>
          </a:p>
          <a:p>
            <a:pPr marL="342900" indent="-342900">
              <a:buFont typeface="Arial" panose="020B0604020202020204" pitchFamily="34" charset="0"/>
              <a:buChar char="•"/>
            </a:pPr>
            <a:r>
              <a:rPr lang="en-GB" sz="2400">
                <a:solidFill>
                  <a:schemeClr val="bg1"/>
                </a:solidFill>
                <a:ea typeface="Source Sans Pro"/>
              </a:rPr>
              <a:t>Mental Health Awareness &amp; Disclosures</a:t>
            </a:r>
          </a:p>
          <a:p>
            <a:pPr marL="342900" indent="-342900">
              <a:buFont typeface="Arial" panose="020B0604020202020204" pitchFamily="34" charset="0"/>
              <a:buChar char="•"/>
            </a:pPr>
            <a:r>
              <a:rPr lang="en-GB" sz="2400">
                <a:solidFill>
                  <a:schemeClr val="bg1"/>
                </a:solidFill>
                <a:ea typeface="Source Sans Pro"/>
              </a:rPr>
              <a:t>Conflict Resolution</a:t>
            </a:r>
          </a:p>
          <a:p>
            <a:pPr marL="342900" indent="-342900">
              <a:buFont typeface="Arial" panose="020B0604020202020204" pitchFamily="34" charset="0"/>
              <a:buChar char="•"/>
            </a:pPr>
            <a:r>
              <a:rPr lang="en-GB" sz="2400">
                <a:solidFill>
                  <a:schemeClr val="bg1"/>
                </a:solidFill>
                <a:ea typeface="Source Sans Pro"/>
              </a:rPr>
              <a:t>Event &amp; Project Planning</a:t>
            </a:r>
          </a:p>
          <a:p>
            <a:pPr marL="342900" indent="-342900">
              <a:buFont typeface="Arial" panose="020B0604020202020204" pitchFamily="34" charset="0"/>
              <a:buChar char="•"/>
            </a:pPr>
            <a:r>
              <a:rPr lang="en-GB" sz="2400">
                <a:solidFill>
                  <a:schemeClr val="bg1"/>
                </a:solidFill>
                <a:ea typeface="Source Sans Pro"/>
              </a:rPr>
              <a:t>Diversity &amp; Inclusion</a:t>
            </a:r>
          </a:p>
          <a:p>
            <a:pPr marL="342900" indent="-342900">
              <a:buFont typeface="Arial" panose="020B0604020202020204" pitchFamily="34" charset="0"/>
              <a:buChar char="•"/>
            </a:pPr>
            <a:r>
              <a:rPr lang="en-GB" sz="2400">
                <a:solidFill>
                  <a:schemeClr val="bg1"/>
                </a:solidFill>
                <a:ea typeface="Source Sans Pro"/>
              </a:rPr>
              <a:t>Signposting</a:t>
            </a:r>
          </a:p>
          <a:p>
            <a:pPr marL="342900" indent="-342900">
              <a:buFont typeface="Arial" panose="020B0604020202020204" pitchFamily="34" charset="0"/>
              <a:buChar char="•"/>
            </a:pPr>
            <a:r>
              <a:rPr lang="en-GB" sz="2400">
                <a:solidFill>
                  <a:schemeClr val="bg1"/>
                </a:solidFill>
                <a:ea typeface="Source Sans Pro"/>
              </a:rPr>
              <a:t>Problem Solving</a:t>
            </a:r>
          </a:p>
          <a:p>
            <a:pPr marL="342900" indent="-342900">
              <a:buFont typeface="Arial" panose="020B0604020202020204" pitchFamily="34" charset="0"/>
              <a:buChar char="•"/>
            </a:pPr>
            <a:r>
              <a:rPr lang="en-GB" sz="2400">
                <a:solidFill>
                  <a:schemeClr val="bg1"/>
                </a:solidFill>
                <a:ea typeface="Source Sans Pro"/>
              </a:rPr>
              <a:t>&amp; More</a:t>
            </a:r>
          </a:p>
        </p:txBody>
      </p:sp>
      <p:sp>
        <p:nvSpPr>
          <p:cNvPr id="39" name="L-shape 38">
            <a:extLst>
              <a:ext uri="{FF2B5EF4-FFF2-40B4-BE49-F238E27FC236}">
                <a16:creationId xmlns:a16="http://schemas.microsoft.com/office/drawing/2014/main" id="{79588A91-7399-DAD7-D9B3-64245D6D49E1}"/>
              </a:ext>
            </a:extLst>
          </p:cNvPr>
          <p:cNvSpPr/>
          <p:nvPr/>
        </p:nvSpPr>
        <p:spPr>
          <a:xfrm rot="10800000">
            <a:off x="11509350" y="-4884"/>
            <a:ext cx="682650" cy="682650"/>
          </a:xfrm>
          <a:prstGeom prst="corner">
            <a:avLst/>
          </a:prstGeom>
          <a:solidFill>
            <a:srgbClr val="4638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7385812-CF57-D424-A639-7A100B88DF36}"/>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BF8D926-A283-959A-2C0D-55E0E7985BE1}"/>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42" name="TextBox 41">
            <a:extLst>
              <a:ext uri="{FF2B5EF4-FFF2-40B4-BE49-F238E27FC236}">
                <a16:creationId xmlns:a16="http://schemas.microsoft.com/office/drawing/2014/main" id="{7D25071B-F6DD-0E6D-5B23-1ADE0D7E8D70}"/>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37994102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A33-FCE9-F69D-12FA-B24D71EDA081}"/>
              </a:ext>
            </a:extLst>
          </p:cNvPr>
          <p:cNvSpPr>
            <a:spLocks noGrp="1"/>
          </p:cNvSpPr>
          <p:nvPr>
            <p:ph type="title"/>
          </p:nvPr>
        </p:nvSpPr>
        <p:spPr>
          <a:xfrm>
            <a:off x="838200" y="365125"/>
            <a:ext cx="7344508" cy="1325563"/>
          </a:xfrm>
        </p:spPr>
        <p:txBody>
          <a:bodyPr/>
          <a:lstStyle/>
          <a:p>
            <a:r>
              <a:rPr lang="en-US" b="1">
                <a:latin typeface="Tisa Sans Pro" panose="020B0504020201020104" pitchFamily="34" charset="0"/>
              </a:rPr>
              <a:t>Slide title here</a:t>
            </a:r>
          </a:p>
        </p:txBody>
      </p:sp>
      <p:sp>
        <p:nvSpPr>
          <p:cNvPr id="3" name="Content Placeholder 2">
            <a:extLst>
              <a:ext uri="{FF2B5EF4-FFF2-40B4-BE49-F238E27FC236}">
                <a16:creationId xmlns:a16="http://schemas.microsoft.com/office/drawing/2014/main" id="{49D989D8-C3A6-1027-DA04-222673D21339}"/>
              </a:ext>
            </a:extLst>
          </p:cNvPr>
          <p:cNvSpPr>
            <a:spLocks noGrp="1"/>
          </p:cNvSpPr>
          <p:nvPr>
            <p:ph idx="1"/>
          </p:nvPr>
        </p:nvSpPr>
        <p:spPr>
          <a:xfrm>
            <a:off x="838200" y="1825625"/>
            <a:ext cx="7344508" cy="4351338"/>
          </a:xfrm>
        </p:spPr>
        <p:txBody>
          <a:bodyPr/>
          <a:lstStyle/>
          <a:p>
            <a:pPr>
              <a:buFont typeface="Courier New" panose="02070309020205020404" pitchFamily="49" charset="0"/>
              <a:buChar char="o"/>
            </a:pPr>
            <a:r>
              <a:rPr lang="en-US">
                <a:latin typeface="Tisa Sans Pro" panose="020B0504020201020104" pitchFamily="34" charset="0"/>
              </a:rPr>
              <a:t>Text</a:t>
            </a:r>
          </a:p>
        </p:txBody>
      </p:sp>
      <p:grpSp>
        <p:nvGrpSpPr>
          <p:cNvPr id="13" name="Group 12">
            <a:extLst>
              <a:ext uri="{FF2B5EF4-FFF2-40B4-BE49-F238E27FC236}">
                <a16:creationId xmlns:a16="http://schemas.microsoft.com/office/drawing/2014/main" id="{7E446EEB-3D31-8052-3A72-582604BCEEEE}"/>
              </a:ext>
            </a:extLst>
          </p:cNvPr>
          <p:cNvGrpSpPr/>
          <p:nvPr/>
        </p:nvGrpSpPr>
        <p:grpSpPr>
          <a:xfrm>
            <a:off x="8419165" y="441715"/>
            <a:ext cx="4056185" cy="6137616"/>
            <a:chOff x="8419165" y="0"/>
            <a:chExt cx="4056185" cy="6137616"/>
          </a:xfrm>
          <a:solidFill>
            <a:srgbClr val="43DAAF"/>
          </a:solidFill>
        </p:grpSpPr>
        <p:sp>
          <p:nvSpPr>
            <p:cNvPr id="4" name="Rectangle 3">
              <a:extLst>
                <a:ext uri="{FF2B5EF4-FFF2-40B4-BE49-F238E27FC236}">
                  <a16:creationId xmlns:a16="http://schemas.microsoft.com/office/drawing/2014/main" id="{7121AC54-6FB9-08D5-0F75-1A5C51906262}"/>
                </a:ext>
              </a:extLst>
            </p:cNvPr>
            <p:cNvSpPr/>
            <p:nvPr/>
          </p:nvSpPr>
          <p:spPr>
            <a:xfrm rot="10800000">
              <a:off x="8419165" y="147124"/>
              <a:ext cx="3774830" cy="599049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66E9BF93-A5D7-3530-61D2-D24292111696}"/>
                </a:ext>
              </a:extLst>
            </p:cNvPr>
            <p:cNvGrpSpPr/>
            <p:nvPr/>
          </p:nvGrpSpPr>
          <p:grpSpPr>
            <a:xfrm rot="10800000">
              <a:off x="8419165" y="0"/>
              <a:ext cx="4056185" cy="147124"/>
              <a:chOff x="8417170" y="5990492"/>
              <a:chExt cx="4056185" cy="147124"/>
            </a:xfrm>
            <a:grpFill/>
          </p:grpSpPr>
          <p:grpSp>
            <p:nvGrpSpPr>
              <p:cNvPr id="14" name="Group 13">
                <a:extLst>
                  <a:ext uri="{FF2B5EF4-FFF2-40B4-BE49-F238E27FC236}">
                    <a16:creationId xmlns:a16="http://schemas.microsoft.com/office/drawing/2014/main" id="{8F9B464E-1DD7-7076-D6B5-58315006C59D}"/>
                  </a:ext>
                </a:extLst>
              </p:cNvPr>
              <p:cNvGrpSpPr/>
              <p:nvPr/>
            </p:nvGrpSpPr>
            <p:grpSpPr>
              <a:xfrm>
                <a:off x="8417170" y="5990492"/>
                <a:ext cx="1352062" cy="147123"/>
                <a:chOff x="9530862" y="5978890"/>
                <a:chExt cx="2693377" cy="293077"/>
              </a:xfrm>
              <a:grpFill/>
            </p:grpSpPr>
            <p:sp>
              <p:nvSpPr>
                <p:cNvPr id="5" name="Triangle 4">
                  <a:extLst>
                    <a:ext uri="{FF2B5EF4-FFF2-40B4-BE49-F238E27FC236}">
                      <a16:creationId xmlns:a16="http://schemas.microsoft.com/office/drawing/2014/main" id="{A6636DC0-E49E-DDBF-6AD4-41F777E3008B}"/>
                    </a:ext>
                  </a:extLst>
                </p:cNvPr>
                <p:cNvSpPr/>
                <p:nvPr/>
              </p:nvSpPr>
              <p:spPr>
                <a:xfrm rot="10800000">
                  <a:off x="953086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a:extLst>
                    <a:ext uri="{FF2B5EF4-FFF2-40B4-BE49-F238E27FC236}">
                      <a16:creationId xmlns:a16="http://schemas.microsoft.com/office/drawing/2014/main" id="{201FBC9C-B48B-48EC-2337-E61681F1F5F4}"/>
                    </a:ext>
                  </a:extLst>
                </p:cNvPr>
                <p:cNvSpPr/>
                <p:nvPr/>
              </p:nvSpPr>
              <p:spPr>
                <a:xfrm rot="10800000">
                  <a:off x="987083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5D453458-0AB0-5551-B261-F2F0EF321C94}"/>
                    </a:ext>
                  </a:extLst>
                </p:cNvPr>
                <p:cNvSpPr/>
                <p:nvPr/>
              </p:nvSpPr>
              <p:spPr>
                <a:xfrm rot="10800000">
                  <a:off x="1021080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C9A5C1AD-9B64-60FD-E07F-BF54F93D8007}"/>
                    </a:ext>
                  </a:extLst>
                </p:cNvPr>
                <p:cNvSpPr/>
                <p:nvPr/>
              </p:nvSpPr>
              <p:spPr>
                <a:xfrm rot="10800000">
                  <a:off x="10550769"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4DA2D59A-7014-560E-20C9-57D1277F797B}"/>
                    </a:ext>
                  </a:extLst>
                </p:cNvPr>
                <p:cNvSpPr/>
                <p:nvPr/>
              </p:nvSpPr>
              <p:spPr>
                <a:xfrm rot="10800000">
                  <a:off x="10864363"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A98A0059-3506-790C-CC2A-1506D1D8439E}"/>
                    </a:ext>
                  </a:extLst>
                </p:cNvPr>
                <p:cNvSpPr/>
                <p:nvPr/>
              </p:nvSpPr>
              <p:spPr>
                <a:xfrm rot="10800000">
                  <a:off x="1120433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1AD2BF9D-6051-8089-B8CA-9971487897B3}"/>
                    </a:ext>
                  </a:extLst>
                </p:cNvPr>
                <p:cNvSpPr/>
                <p:nvPr/>
              </p:nvSpPr>
              <p:spPr>
                <a:xfrm rot="10800000">
                  <a:off x="1154430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4E4D6E7D-69C4-096F-7388-46033E4D15F9}"/>
                    </a:ext>
                  </a:extLst>
                </p:cNvPr>
                <p:cNvSpPr/>
                <p:nvPr/>
              </p:nvSpPr>
              <p:spPr>
                <a:xfrm rot="10800000">
                  <a:off x="1188427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EE42F4C1-B364-BADC-1718-45BC0C572FA3}"/>
                  </a:ext>
                </a:extLst>
              </p:cNvPr>
              <p:cNvGrpSpPr/>
              <p:nvPr/>
            </p:nvGrpSpPr>
            <p:grpSpPr>
              <a:xfrm>
                <a:off x="9769232" y="5990493"/>
                <a:ext cx="1352062" cy="147123"/>
                <a:chOff x="9530862" y="5978890"/>
                <a:chExt cx="2693377" cy="293077"/>
              </a:xfrm>
              <a:grpFill/>
            </p:grpSpPr>
            <p:sp>
              <p:nvSpPr>
                <p:cNvPr id="16" name="Triangle 15">
                  <a:extLst>
                    <a:ext uri="{FF2B5EF4-FFF2-40B4-BE49-F238E27FC236}">
                      <a16:creationId xmlns:a16="http://schemas.microsoft.com/office/drawing/2014/main" id="{F0FBF1EA-B41D-05A2-3A4B-68B5DEAEAD93}"/>
                    </a:ext>
                  </a:extLst>
                </p:cNvPr>
                <p:cNvSpPr/>
                <p:nvPr/>
              </p:nvSpPr>
              <p:spPr>
                <a:xfrm rot="10800000">
                  <a:off x="953086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EF4B6FA7-5218-9F25-3EE8-D8AEC4940406}"/>
                    </a:ext>
                  </a:extLst>
                </p:cNvPr>
                <p:cNvSpPr/>
                <p:nvPr/>
              </p:nvSpPr>
              <p:spPr>
                <a:xfrm rot="10800000">
                  <a:off x="987083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B74463DB-A276-1C12-3A27-2FFB601A01DB}"/>
                    </a:ext>
                  </a:extLst>
                </p:cNvPr>
                <p:cNvSpPr/>
                <p:nvPr/>
              </p:nvSpPr>
              <p:spPr>
                <a:xfrm rot="10800000">
                  <a:off x="1021080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93261B94-9DE4-AF9E-1080-D9730AE99C9B}"/>
                    </a:ext>
                  </a:extLst>
                </p:cNvPr>
                <p:cNvSpPr/>
                <p:nvPr/>
              </p:nvSpPr>
              <p:spPr>
                <a:xfrm rot="10800000">
                  <a:off x="10550769"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45681BF5-A781-C40F-A7EB-736BE3B2EC98}"/>
                    </a:ext>
                  </a:extLst>
                </p:cNvPr>
                <p:cNvSpPr/>
                <p:nvPr/>
              </p:nvSpPr>
              <p:spPr>
                <a:xfrm rot="10800000">
                  <a:off x="10864363"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44E792DA-1B7D-1115-5533-B4F1B4ECF173}"/>
                    </a:ext>
                  </a:extLst>
                </p:cNvPr>
                <p:cNvSpPr/>
                <p:nvPr/>
              </p:nvSpPr>
              <p:spPr>
                <a:xfrm rot="10800000">
                  <a:off x="1120433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8472F08B-FFEF-9655-B6A8-89CF5FB73851}"/>
                    </a:ext>
                  </a:extLst>
                </p:cNvPr>
                <p:cNvSpPr/>
                <p:nvPr/>
              </p:nvSpPr>
              <p:spPr>
                <a:xfrm rot="10800000">
                  <a:off x="1154430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788D2D85-8CD3-D3A9-1C76-30C34BF2E961}"/>
                    </a:ext>
                  </a:extLst>
                </p:cNvPr>
                <p:cNvSpPr/>
                <p:nvPr/>
              </p:nvSpPr>
              <p:spPr>
                <a:xfrm rot="10800000">
                  <a:off x="1188427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55A54808-5F50-5CF6-FF73-210949AF5BDC}"/>
                  </a:ext>
                </a:extLst>
              </p:cNvPr>
              <p:cNvGrpSpPr/>
              <p:nvPr/>
            </p:nvGrpSpPr>
            <p:grpSpPr>
              <a:xfrm>
                <a:off x="11121293" y="5990493"/>
                <a:ext cx="1352062" cy="147123"/>
                <a:chOff x="9530862" y="5978890"/>
                <a:chExt cx="2693377" cy="293077"/>
              </a:xfrm>
              <a:grpFill/>
            </p:grpSpPr>
            <p:sp>
              <p:nvSpPr>
                <p:cNvPr id="27" name="Triangle 26">
                  <a:extLst>
                    <a:ext uri="{FF2B5EF4-FFF2-40B4-BE49-F238E27FC236}">
                      <a16:creationId xmlns:a16="http://schemas.microsoft.com/office/drawing/2014/main" id="{14D0FC0E-64DC-CE04-5BDF-ABADC53D076E}"/>
                    </a:ext>
                  </a:extLst>
                </p:cNvPr>
                <p:cNvSpPr/>
                <p:nvPr/>
              </p:nvSpPr>
              <p:spPr>
                <a:xfrm rot="10800000">
                  <a:off x="953086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7E1E7129-B8AF-B2EF-78EF-7D125934F010}"/>
                    </a:ext>
                  </a:extLst>
                </p:cNvPr>
                <p:cNvSpPr/>
                <p:nvPr/>
              </p:nvSpPr>
              <p:spPr>
                <a:xfrm rot="10800000">
                  <a:off x="987083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A05280B4-DA92-C79E-A36D-D386656AE566}"/>
                    </a:ext>
                  </a:extLst>
                </p:cNvPr>
                <p:cNvSpPr/>
                <p:nvPr/>
              </p:nvSpPr>
              <p:spPr>
                <a:xfrm rot="10800000">
                  <a:off x="1021080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7460586E-351D-0081-E924-765F0591C210}"/>
                    </a:ext>
                  </a:extLst>
                </p:cNvPr>
                <p:cNvSpPr/>
                <p:nvPr/>
              </p:nvSpPr>
              <p:spPr>
                <a:xfrm rot="10800000">
                  <a:off x="10550769"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E340A634-A9F7-4FA4-2DA7-06388179F567}"/>
                    </a:ext>
                  </a:extLst>
                </p:cNvPr>
                <p:cNvSpPr/>
                <p:nvPr/>
              </p:nvSpPr>
              <p:spPr>
                <a:xfrm rot="10800000">
                  <a:off x="10864363"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06AE87FB-4B8F-00E6-D721-DBF51F826A22}"/>
                    </a:ext>
                  </a:extLst>
                </p:cNvPr>
                <p:cNvSpPr/>
                <p:nvPr/>
              </p:nvSpPr>
              <p:spPr>
                <a:xfrm rot="10800000">
                  <a:off x="11204332"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C8326817-79CA-90D3-B8D7-8A90CF2D9056}"/>
                    </a:ext>
                  </a:extLst>
                </p:cNvPr>
                <p:cNvSpPr/>
                <p:nvPr/>
              </p:nvSpPr>
              <p:spPr>
                <a:xfrm rot="10800000">
                  <a:off x="11544301"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7E58187A-3F81-B610-A495-2C1FE84B13EA}"/>
                    </a:ext>
                  </a:extLst>
                </p:cNvPr>
                <p:cNvSpPr/>
                <p:nvPr/>
              </p:nvSpPr>
              <p:spPr>
                <a:xfrm rot="10800000">
                  <a:off x="11884270" y="5978890"/>
                  <a:ext cx="339969" cy="293077"/>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7" name="TextBox 36">
            <a:extLst>
              <a:ext uri="{FF2B5EF4-FFF2-40B4-BE49-F238E27FC236}">
                <a16:creationId xmlns:a16="http://schemas.microsoft.com/office/drawing/2014/main" id="{EE19EDB3-BC4E-7E47-B1A6-A24FB09FD403}"/>
              </a:ext>
            </a:extLst>
          </p:cNvPr>
          <p:cNvSpPr txBox="1"/>
          <p:nvPr/>
        </p:nvSpPr>
        <p:spPr>
          <a:xfrm>
            <a:off x="8587833" y="861466"/>
            <a:ext cx="3458865" cy="461665"/>
          </a:xfrm>
          <a:prstGeom prst="rect">
            <a:avLst/>
          </a:prstGeom>
          <a:noFill/>
        </p:spPr>
        <p:txBody>
          <a:bodyPr wrap="square" rtlCol="0">
            <a:spAutoFit/>
          </a:bodyPr>
          <a:lstStyle/>
          <a:p>
            <a:r>
              <a:rPr lang="en-US" sz="2400" b="1">
                <a:solidFill>
                  <a:schemeClr val="bg1"/>
                </a:solidFill>
                <a:latin typeface="TisaPro-Bold" panose="02010504030101020102" pitchFamily="2" charset="77"/>
                <a:cs typeface="TisaPro-Bold" panose="02010504030101020102" pitchFamily="2" charset="77"/>
              </a:rPr>
              <a:t>Info box title</a:t>
            </a:r>
          </a:p>
        </p:txBody>
      </p:sp>
      <p:sp>
        <p:nvSpPr>
          <p:cNvPr id="38" name="TextBox 37">
            <a:extLst>
              <a:ext uri="{FF2B5EF4-FFF2-40B4-BE49-F238E27FC236}">
                <a16:creationId xmlns:a16="http://schemas.microsoft.com/office/drawing/2014/main" id="{6F54511D-4ADF-9189-CF7A-F37D83D3BE1B}"/>
              </a:ext>
            </a:extLst>
          </p:cNvPr>
          <p:cNvSpPr txBox="1"/>
          <p:nvPr/>
        </p:nvSpPr>
        <p:spPr>
          <a:xfrm>
            <a:off x="8587833" y="1352134"/>
            <a:ext cx="3458865" cy="338554"/>
          </a:xfrm>
          <a:prstGeom prst="rect">
            <a:avLst/>
          </a:prstGeom>
          <a:noFill/>
        </p:spPr>
        <p:txBody>
          <a:bodyPr wrap="square" rtlCol="0">
            <a:spAutoFit/>
          </a:bodyPr>
          <a:lstStyle/>
          <a:p>
            <a:r>
              <a:rPr lang="en-US" sz="1600">
                <a:solidFill>
                  <a:schemeClr val="bg1"/>
                </a:solidFill>
                <a:latin typeface="Tisa Sans Pro" panose="020B0504020201020104" pitchFamily="34" charset="0"/>
                <a:cs typeface="TisaPro-Bold" panose="02010504030101020102" pitchFamily="2" charset="77"/>
              </a:rPr>
              <a:t>Info box text</a:t>
            </a:r>
          </a:p>
        </p:txBody>
      </p:sp>
      <p:sp>
        <p:nvSpPr>
          <p:cNvPr id="39" name="L-shape 38">
            <a:extLst>
              <a:ext uri="{FF2B5EF4-FFF2-40B4-BE49-F238E27FC236}">
                <a16:creationId xmlns:a16="http://schemas.microsoft.com/office/drawing/2014/main" id="{79588A91-7399-DAD7-D9B3-64245D6D49E1}"/>
              </a:ext>
            </a:extLst>
          </p:cNvPr>
          <p:cNvSpPr/>
          <p:nvPr/>
        </p:nvSpPr>
        <p:spPr>
          <a:xfrm rot="16200000">
            <a:off x="11509350" y="5770702"/>
            <a:ext cx="682650" cy="682650"/>
          </a:xfrm>
          <a:prstGeom prst="corner">
            <a:avLst/>
          </a:prstGeom>
          <a:solidFill>
            <a:srgbClr val="008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7385812-CF57-D424-A639-7A100B88DF36}"/>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BF8D926-A283-959A-2C0D-55E0E7985BE1}"/>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42" name="TextBox 41">
            <a:extLst>
              <a:ext uri="{FF2B5EF4-FFF2-40B4-BE49-F238E27FC236}">
                <a16:creationId xmlns:a16="http://schemas.microsoft.com/office/drawing/2014/main" id="{7D25071B-F6DD-0E6D-5B23-1ADE0D7E8D70}"/>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38448315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F2BA8E-DA47-A4A4-37F2-7FC1D994D3EE}"/>
              </a:ext>
            </a:extLst>
          </p:cNvPr>
          <p:cNvSpPr/>
          <p:nvPr/>
        </p:nvSpPr>
        <p:spPr>
          <a:xfrm>
            <a:off x="0" y="0"/>
            <a:ext cx="12192000" cy="6858000"/>
          </a:xfrm>
          <a:prstGeom prst="rect">
            <a:avLst/>
          </a:prstGeom>
          <a:solidFill>
            <a:srgbClr val="B411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of Rectangle 7">
            <a:extLst>
              <a:ext uri="{FF2B5EF4-FFF2-40B4-BE49-F238E27FC236}">
                <a16:creationId xmlns:a16="http://schemas.microsoft.com/office/drawing/2014/main" id="{6F3F8307-4465-EA67-B39D-52221F6C7885}"/>
              </a:ext>
            </a:extLst>
          </p:cNvPr>
          <p:cNvSpPr/>
          <p:nvPr/>
        </p:nvSpPr>
        <p:spPr>
          <a:xfrm flipH="1">
            <a:off x="703385" y="878620"/>
            <a:ext cx="5884984" cy="785446"/>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31383-0CA1-FAE0-8747-D3DD0F6A8DE6}"/>
              </a:ext>
            </a:extLst>
          </p:cNvPr>
          <p:cNvSpPr>
            <a:spLocks noGrp="1"/>
          </p:cNvSpPr>
          <p:nvPr>
            <p:ph type="title"/>
          </p:nvPr>
        </p:nvSpPr>
        <p:spPr>
          <a:xfrm>
            <a:off x="838200" y="681037"/>
            <a:ext cx="10515600" cy="1325563"/>
          </a:xfrm>
        </p:spPr>
        <p:txBody>
          <a:bodyPr/>
          <a:lstStyle/>
          <a:p>
            <a:r>
              <a:rPr lang="en-US" b="1">
                <a:latin typeface="TisaPro-Bold" panose="02010504030101020102" pitchFamily="2" charset="77"/>
                <a:cs typeface="TisaPro-Bold" panose="02010504030101020102" pitchFamily="2" charset="77"/>
              </a:rPr>
              <a:t>I’m a section header</a:t>
            </a:r>
          </a:p>
        </p:txBody>
      </p:sp>
      <p:sp>
        <p:nvSpPr>
          <p:cNvPr id="3" name="Content Placeholder 2">
            <a:extLst>
              <a:ext uri="{FF2B5EF4-FFF2-40B4-BE49-F238E27FC236}">
                <a16:creationId xmlns:a16="http://schemas.microsoft.com/office/drawing/2014/main" id="{5B701EB4-DDD3-C6CC-594C-AD2294CFC36D}"/>
              </a:ext>
            </a:extLst>
          </p:cNvPr>
          <p:cNvSpPr>
            <a:spLocks noGrp="1"/>
          </p:cNvSpPr>
          <p:nvPr>
            <p:ph idx="1"/>
          </p:nvPr>
        </p:nvSpPr>
        <p:spPr>
          <a:xfrm>
            <a:off x="838200" y="1897917"/>
            <a:ext cx="6875585" cy="2863606"/>
          </a:xfrm>
        </p:spPr>
        <p:txBody>
          <a:bodyPr/>
          <a:lstStyle/>
          <a:p>
            <a:pPr marL="0" indent="0">
              <a:buNone/>
            </a:pPr>
            <a:r>
              <a:rPr lang="en-US">
                <a:solidFill>
                  <a:schemeClr val="bg1"/>
                </a:solidFill>
                <a:latin typeface="Tisa Sans Pro" panose="020B0504020201020104" pitchFamily="34" charset="0"/>
              </a:rPr>
              <a:t>I could be a sub heading</a:t>
            </a:r>
          </a:p>
        </p:txBody>
      </p:sp>
      <p:pic>
        <p:nvPicPr>
          <p:cNvPr id="4" name="Picture 3" descr="A picture containing text, font, graphics, graphic design&#10;&#10;Description automatically generated">
            <a:extLst>
              <a:ext uri="{FF2B5EF4-FFF2-40B4-BE49-F238E27FC236}">
                <a16:creationId xmlns:a16="http://schemas.microsoft.com/office/drawing/2014/main" id="{6B12AB63-BF9F-09D8-F636-68D8E0484BB1}"/>
              </a:ext>
            </a:extLst>
          </p:cNvPr>
          <p:cNvPicPr>
            <a:picLocks noChangeAspect="1"/>
          </p:cNvPicPr>
          <p:nvPr/>
        </p:nvPicPr>
        <p:blipFill>
          <a:blip r:embed="rId3"/>
          <a:stretch>
            <a:fillRect/>
          </a:stretch>
        </p:blipFill>
        <p:spPr>
          <a:xfrm>
            <a:off x="8709033" y="5130210"/>
            <a:ext cx="2923190" cy="1046753"/>
          </a:xfrm>
          <a:prstGeom prst="rect">
            <a:avLst/>
          </a:prstGeom>
        </p:spPr>
      </p:pic>
      <p:grpSp>
        <p:nvGrpSpPr>
          <p:cNvPr id="12" name="Group 11">
            <a:extLst>
              <a:ext uri="{FF2B5EF4-FFF2-40B4-BE49-F238E27FC236}">
                <a16:creationId xmlns:a16="http://schemas.microsoft.com/office/drawing/2014/main" id="{84603489-5204-2973-CCF4-EC81F17B5E6E}"/>
              </a:ext>
            </a:extLst>
          </p:cNvPr>
          <p:cNvGrpSpPr/>
          <p:nvPr/>
        </p:nvGrpSpPr>
        <p:grpSpPr>
          <a:xfrm>
            <a:off x="10928839" y="-1831"/>
            <a:ext cx="844061" cy="1342290"/>
            <a:chOff x="8018585" y="1125416"/>
            <a:chExt cx="844061" cy="1342290"/>
          </a:xfrm>
          <a:solidFill>
            <a:srgbClr val="43DAAF"/>
          </a:solidFill>
        </p:grpSpPr>
        <p:sp>
          <p:nvSpPr>
            <p:cNvPr id="9" name="Triangle 8">
              <a:extLst>
                <a:ext uri="{FF2B5EF4-FFF2-40B4-BE49-F238E27FC236}">
                  <a16:creationId xmlns:a16="http://schemas.microsoft.com/office/drawing/2014/main" id="{AF88BFF9-F293-F720-28F3-076579CD12A1}"/>
                </a:ext>
              </a:extLst>
            </p:cNvPr>
            <p:cNvSpPr/>
            <p:nvPr/>
          </p:nvSpPr>
          <p:spPr>
            <a:xfrm flipV="1">
              <a:off x="8018585" y="1125416"/>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52DEC572-23D9-5E8F-3608-D4A0F1030B46}"/>
                </a:ext>
              </a:extLst>
            </p:cNvPr>
            <p:cNvSpPr/>
            <p:nvPr/>
          </p:nvSpPr>
          <p:spPr>
            <a:xfrm flipV="1">
              <a:off x="8018585" y="1579684"/>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523C4F2D-23DD-9D8E-9ACB-5E341E34B245}"/>
                </a:ext>
              </a:extLst>
            </p:cNvPr>
            <p:cNvSpPr/>
            <p:nvPr/>
          </p:nvSpPr>
          <p:spPr>
            <a:xfrm flipV="1">
              <a:off x="8018585" y="2033952"/>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 Diagonal Corner of Rectangle 4">
            <a:extLst>
              <a:ext uri="{FF2B5EF4-FFF2-40B4-BE49-F238E27FC236}">
                <a16:creationId xmlns:a16="http://schemas.microsoft.com/office/drawing/2014/main" id="{87D04A52-9A6B-3C94-B148-8BB42BDAAF4C}"/>
              </a:ext>
            </a:extLst>
          </p:cNvPr>
          <p:cNvSpPr/>
          <p:nvPr/>
        </p:nvSpPr>
        <p:spPr>
          <a:xfrm rot="10592590" flipH="1" flipV="1">
            <a:off x="5555337" y="3096471"/>
            <a:ext cx="17263358" cy="5140621"/>
          </a:xfrm>
          <a:prstGeom prst="round2DiagRect">
            <a:avLst/>
          </a:prstGeom>
          <a:solidFill>
            <a:schemeClr val="bg1">
              <a:alpha val="100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7093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F2BA8E-DA47-A4A4-37F2-7FC1D994D3EE}"/>
              </a:ext>
            </a:extLst>
          </p:cNvPr>
          <p:cNvSpPr/>
          <p:nvPr/>
        </p:nvSpPr>
        <p:spPr>
          <a:xfrm>
            <a:off x="0" y="0"/>
            <a:ext cx="12192000" cy="6858000"/>
          </a:xfrm>
          <a:prstGeom prst="rect">
            <a:avLst/>
          </a:prstGeom>
          <a:solidFill>
            <a:srgbClr val="00D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of Rectangle 7">
            <a:extLst>
              <a:ext uri="{FF2B5EF4-FFF2-40B4-BE49-F238E27FC236}">
                <a16:creationId xmlns:a16="http://schemas.microsoft.com/office/drawing/2014/main" id="{6F3F8307-4465-EA67-B39D-52221F6C7885}"/>
              </a:ext>
            </a:extLst>
          </p:cNvPr>
          <p:cNvSpPr/>
          <p:nvPr/>
        </p:nvSpPr>
        <p:spPr>
          <a:xfrm flipH="1">
            <a:off x="703385" y="878620"/>
            <a:ext cx="5884984" cy="785446"/>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31383-0CA1-FAE0-8747-D3DD0F6A8DE6}"/>
              </a:ext>
            </a:extLst>
          </p:cNvPr>
          <p:cNvSpPr>
            <a:spLocks noGrp="1"/>
          </p:cNvSpPr>
          <p:nvPr>
            <p:ph type="title"/>
          </p:nvPr>
        </p:nvSpPr>
        <p:spPr>
          <a:xfrm>
            <a:off x="838200" y="681037"/>
            <a:ext cx="10515600" cy="1325563"/>
          </a:xfrm>
        </p:spPr>
        <p:txBody>
          <a:bodyPr/>
          <a:lstStyle/>
          <a:p>
            <a:r>
              <a:rPr lang="en-US" b="1">
                <a:latin typeface="TisaPro-Bold" panose="02010504030101020102" pitchFamily="2" charset="77"/>
                <a:cs typeface="TisaPro-Bold" panose="02010504030101020102" pitchFamily="2" charset="77"/>
              </a:rPr>
              <a:t>I’m a section header</a:t>
            </a:r>
          </a:p>
        </p:txBody>
      </p:sp>
      <p:sp>
        <p:nvSpPr>
          <p:cNvPr id="3" name="Content Placeholder 2">
            <a:extLst>
              <a:ext uri="{FF2B5EF4-FFF2-40B4-BE49-F238E27FC236}">
                <a16:creationId xmlns:a16="http://schemas.microsoft.com/office/drawing/2014/main" id="{5B701EB4-DDD3-C6CC-594C-AD2294CFC36D}"/>
              </a:ext>
            </a:extLst>
          </p:cNvPr>
          <p:cNvSpPr>
            <a:spLocks noGrp="1"/>
          </p:cNvSpPr>
          <p:nvPr>
            <p:ph idx="1"/>
          </p:nvPr>
        </p:nvSpPr>
        <p:spPr>
          <a:xfrm>
            <a:off x="838200" y="1897917"/>
            <a:ext cx="6875585" cy="2863606"/>
          </a:xfrm>
        </p:spPr>
        <p:txBody>
          <a:bodyPr/>
          <a:lstStyle/>
          <a:p>
            <a:pPr marL="0" indent="0">
              <a:buNone/>
            </a:pPr>
            <a:r>
              <a:rPr lang="en-US">
                <a:solidFill>
                  <a:schemeClr val="bg1"/>
                </a:solidFill>
                <a:latin typeface="Tisa Sans Pro" panose="020B0504020201020104" pitchFamily="34" charset="0"/>
              </a:rPr>
              <a:t>I could be a sub heading</a:t>
            </a:r>
          </a:p>
        </p:txBody>
      </p:sp>
      <p:pic>
        <p:nvPicPr>
          <p:cNvPr id="4" name="Picture 3" descr="A picture containing text, font, graphics, graphic design&#10;&#10;Description automatically generated">
            <a:extLst>
              <a:ext uri="{FF2B5EF4-FFF2-40B4-BE49-F238E27FC236}">
                <a16:creationId xmlns:a16="http://schemas.microsoft.com/office/drawing/2014/main" id="{6B12AB63-BF9F-09D8-F636-68D8E0484BB1}"/>
              </a:ext>
            </a:extLst>
          </p:cNvPr>
          <p:cNvPicPr>
            <a:picLocks noChangeAspect="1"/>
          </p:cNvPicPr>
          <p:nvPr/>
        </p:nvPicPr>
        <p:blipFill>
          <a:blip r:embed="rId2"/>
          <a:stretch>
            <a:fillRect/>
          </a:stretch>
        </p:blipFill>
        <p:spPr>
          <a:xfrm>
            <a:off x="8709033" y="5130210"/>
            <a:ext cx="2923190" cy="1046753"/>
          </a:xfrm>
          <a:prstGeom prst="rect">
            <a:avLst/>
          </a:prstGeom>
        </p:spPr>
      </p:pic>
      <p:grpSp>
        <p:nvGrpSpPr>
          <p:cNvPr id="12" name="Group 11">
            <a:extLst>
              <a:ext uri="{FF2B5EF4-FFF2-40B4-BE49-F238E27FC236}">
                <a16:creationId xmlns:a16="http://schemas.microsoft.com/office/drawing/2014/main" id="{84603489-5204-2973-CCF4-EC81F17B5E6E}"/>
              </a:ext>
            </a:extLst>
          </p:cNvPr>
          <p:cNvGrpSpPr/>
          <p:nvPr/>
        </p:nvGrpSpPr>
        <p:grpSpPr>
          <a:xfrm>
            <a:off x="10928839" y="-1831"/>
            <a:ext cx="844061" cy="1342290"/>
            <a:chOff x="8018585" y="1125416"/>
            <a:chExt cx="844061" cy="1342290"/>
          </a:xfrm>
          <a:solidFill>
            <a:srgbClr val="ED2843"/>
          </a:solidFill>
        </p:grpSpPr>
        <p:sp>
          <p:nvSpPr>
            <p:cNvPr id="9" name="Triangle 8">
              <a:extLst>
                <a:ext uri="{FF2B5EF4-FFF2-40B4-BE49-F238E27FC236}">
                  <a16:creationId xmlns:a16="http://schemas.microsoft.com/office/drawing/2014/main" id="{AF88BFF9-F293-F720-28F3-076579CD12A1}"/>
                </a:ext>
              </a:extLst>
            </p:cNvPr>
            <p:cNvSpPr/>
            <p:nvPr/>
          </p:nvSpPr>
          <p:spPr>
            <a:xfrm flipV="1">
              <a:off x="8018585" y="1125416"/>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52DEC572-23D9-5E8F-3608-D4A0F1030B46}"/>
                </a:ext>
              </a:extLst>
            </p:cNvPr>
            <p:cNvSpPr/>
            <p:nvPr/>
          </p:nvSpPr>
          <p:spPr>
            <a:xfrm flipV="1">
              <a:off x="8018585" y="1579684"/>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523C4F2D-23DD-9D8E-9ACB-5E341E34B245}"/>
                </a:ext>
              </a:extLst>
            </p:cNvPr>
            <p:cNvSpPr/>
            <p:nvPr/>
          </p:nvSpPr>
          <p:spPr>
            <a:xfrm flipV="1">
              <a:off x="8018585" y="2033952"/>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 Diagonal Corner of Rectangle 4">
            <a:extLst>
              <a:ext uri="{FF2B5EF4-FFF2-40B4-BE49-F238E27FC236}">
                <a16:creationId xmlns:a16="http://schemas.microsoft.com/office/drawing/2014/main" id="{7FB2F60B-5CD0-5771-0369-93756BF19C52}"/>
              </a:ext>
            </a:extLst>
          </p:cNvPr>
          <p:cNvSpPr/>
          <p:nvPr/>
        </p:nvSpPr>
        <p:spPr>
          <a:xfrm rot="10592590" flipH="1" flipV="1">
            <a:off x="5555337" y="3096471"/>
            <a:ext cx="17263358" cy="5140621"/>
          </a:xfrm>
          <a:prstGeom prst="round2DiagRect">
            <a:avLst/>
          </a:prstGeom>
          <a:solidFill>
            <a:schemeClr val="bg1">
              <a:alpha val="100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3985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7D1A3-FE18-74FF-0A15-D0AE3A75B32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0682EC3-D8D4-066C-E0C6-1EDBD33FB532}"/>
              </a:ext>
            </a:extLst>
          </p:cNvPr>
          <p:cNvSpPr/>
          <p:nvPr/>
        </p:nvSpPr>
        <p:spPr>
          <a:xfrm>
            <a:off x="0" y="0"/>
            <a:ext cx="12192000" cy="6858000"/>
          </a:xfrm>
          <a:prstGeom prst="rect">
            <a:avLst/>
          </a:prstGeom>
          <a:solidFill>
            <a:srgbClr val="A8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of Rectangle 7">
            <a:extLst>
              <a:ext uri="{FF2B5EF4-FFF2-40B4-BE49-F238E27FC236}">
                <a16:creationId xmlns:a16="http://schemas.microsoft.com/office/drawing/2014/main" id="{CBFB7170-EFBA-A165-0768-4328B9526D5E}"/>
              </a:ext>
            </a:extLst>
          </p:cNvPr>
          <p:cNvSpPr/>
          <p:nvPr/>
        </p:nvSpPr>
        <p:spPr>
          <a:xfrm flipH="1">
            <a:off x="703385" y="878620"/>
            <a:ext cx="5884984" cy="785446"/>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BA77C-F647-D537-5A77-1715BCBA9BB7}"/>
              </a:ext>
            </a:extLst>
          </p:cNvPr>
          <p:cNvSpPr>
            <a:spLocks noGrp="1"/>
          </p:cNvSpPr>
          <p:nvPr>
            <p:ph type="title"/>
          </p:nvPr>
        </p:nvSpPr>
        <p:spPr>
          <a:xfrm>
            <a:off x="838200" y="681037"/>
            <a:ext cx="10515600" cy="1325563"/>
          </a:xfrm>
        </p:spPr>
        <p:txBody>
          <a:bodyPr/>
          <a:lstStyle/>
          <a:p>
            <a:r>
              <a:rPr lang="en-US" b="1" dirty="0">
                <a:latin typeface="TisaPro-Bold" panose="02010504030101020102" pitchFamily="2" charset="77"/>
                <a:cs typeface="TisaPro-Bold" panose="02010504030101020102" pitchFamily="2" charset="77"/>
              </a:rPr>
              <a:t>I’m a section header</a:t>
            </a:r>
          </a:p>
        </p:txBody>
      </p:sp>
      <p:sp>
        <p:nvSpPr>
          <p:cNvPr id="3" name="Content Placeholder 2">
            <a:extLst>
              <a:ext uri="{FF2B5EF4-FFF2-40B4-BE49-F238E27FC236}">
                <a16:creationId xmlns:a16="http://schemas.microsoft.com/office/drawing/2014/main" id="{AAB20B56-5A3D-471A-5A58-21B8616E295A}"/>
              </a:ext>
            </a:extLst>
          </p:cNvPr>
          <p:cNvSpPr>
            <a:spLocks noGrp="1"/>
          </p:cNvSpPr>
          <p:nvPr>
            <p:ph idx="1"/>
          </p:nvPr>
        </p:nvSpPr>
        <p:spPr>
          <a:xfrm>
            <a:off x="838200" y="1897917"/>
            <a:ext cx="6875585" cy="2863606"/>
          </a:xfrm>
        </p:spPr>
        <p:txBody>
          <a:bodyPr/>
          <a:lstStyle/>
          <a:p>
            <a:pPr marL="0" indent="0">
              <a:buNone/>
            </a:pPr>
            <a:r>
              <a:rPr lang="en-US" dirty="0">
                <a:solidFill>
                  <a:schemeClr val="bg1"/>
                </a:solidFill>
                <a:latin typeface="Tisa Sans Pro" panose="020B0504020201020104" pitchFamily="34" charset="0"/>
              </a:rPr>
              <a:t>I could be a sub heading</a:t>
            </a:r>
          </a:p>
        </p:txBody>
      </p:sp>
      <p:pic>
        <p:nvPicPr>
          <p:cNvPr id="4" name="Picture 3" descr="A picture containing text, font, graphics, graphic design&#10;&#10;Description automatically generated">
            <a:extLst>
              <a:ext uri="{FF2B5EF4-FFF2-40B4-BE49-F238E27FC236}">
                <a16:creationId xmlns:a16="http://schemas.microsoft.com/office/drawing/2014/main" id="{92248AF4-735A-4357-F4A5-D73023CF7344}"/>
              </a:ext>
            </a:extLst>
          </p:cNvPr>
          <p:cNvPicPr>
            <a:picLocks noChangeAspect="1"/>
          </p:cNvPicPr>
          <p:nvPr/>
        </p:nvPicPr>
        <p:blipFill>
          <a:blip r:embed="rId2"/>
          <a:stretch>
            <a:fillRect/>
          </a:stretch>
        </p:blipFill>
        <p:spPr>
          <a:xfrm>
            <a:off x="8709033" y="5130210"/>
            <a:ext cx="2923190" cy="1046753"/>
          </a:xfrm>
          <a:prstGeom prst="rect">
            <a:avLst/>
          </a:prstGeom>
        </p:spPr>
      </p:pic>
      <p:grpSp>
        <p:nvGrpSpPr>
          <p:cNvPr id="12" name="Group 11">
            <a:extLst>
              <a:ext uri="{FF2B5EF4-FFF2-40B4-BE49-F238E27FC236}">
                <a16:creationId xmlns:a16="http://schemas.microsoft.com/office/drawing/2014/main" id="{4CFD3B06-352E-04EB-9638-F9811F142021}"/>
              </a:ext>
            </a:extLst>
          </p:cNvPr>
          <p:cNvGrpSpPr/>
          <p:nvPr/>
        </p:nvGrpSpPr>
        <p:grpSpPr>
          <a:xfrm>
            <a:off x="10928839" y="-1831"/>
            <a:ext cx="844061" cy="1342290"/>
            <a:chOff x="8018585" y="1125416"/>
            <a:chExt cx="844061" cy="1342290"/>
          </a:xfrm>
          <a:solidFill>
            <a:srgbClr val="4638B5"/>
          </a:solidFill>
        </p:grpSpPr>
        <p:sp>
          <p:nvSpPr>
            <p:cNvPr id="9" name="Triangle 8">
              <a:extLst>
                <a:ext uri="{FF2B5EF4-FFF2-40B4-BE49-F238E27FC236}">
                  <a16:creationId xmlns:a16="http://schemas.microsoft.com/office/drawing/2014/main" id="{70C2739A-12F9-B520-6FF1-44B958DA2E20}"/>
                </a:ext>
              </a:extLst>
            </p:cNvPr>
            <p:cNvSpPr/>
            <p:nvPr/>
          </p:nvSpPr>
          <p:spPr>
            <a:xfrm flipV="1">
              <a:off x="8018585" y="1125416"/>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51A64D54-7CDE-1651-9515-85C1C3BEB3CD}"/>
                </a:ext>
              </a:extLst>
            </p:cNvPr>
            <p:cNvSpPr/>
            <p:nvPr/>
          </p:nvSpPr>
          <p:spPr>
            <a:xfrm flipV="1">
              <a:off x="8018585" y="1579684"/>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E44AB36-94C7-5918-5914-E107A08FEEDB}"/>
                </a:ext>
              </a:extLst>
            </p:cNvPr>
            <p:cNvSpPr/>
            <p:nvPr/>
          </p:nvSpPr>
          <p:spPr>
            <a:xfrm flipV="1">
              <a:off x="8018585" y="2033952"/>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 Diagonal Corner of Rectangle 4">
            <a:extLst>
              <a:ext uri="{FF2B5EF4-FFF2-40B4-BE49-F238E27FC236}">
                <a16:creationId xmlns:a16="http://schemas.microsoft.com/office/drawing/2014/main" id="{CC545CAF-64BD-6585-4088-9B930B3CC779}"/>
              </a:ext>
            </a:extLst>
          </p:cNvPr>
          <p:cNvSpPr/>
          <p:nvPr/>
        </p:nvSpPr>
        <p:spPr>
          <a:xfrm rot="10592590" flipH="1" flipV="1">
            <a:off x="5555337" y="3096471"/>
            <a:ext cx="17263358" cy="5140621"/>
          </a:xfrm>
          <a:prstGeom prst="round2DiagRect">
            <a:avLst/>
          </a:prstGeom>
          <a:solidFill>
            <a:schemeClr val="bg1">
              <a:alpha val="100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7302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a:xfrm>
            <a:off x="838200" y="365125"/>
            <a:ext cx="4844143" cy="5811838"/>
          </a:xfrm>
        </p:spPr>
        <p:txBody>
          <a:bodyPr>
            <a:normAutofit/>
          </a:bodyPr>
          <a:lstStyle/>
          <a:p>
            <a:r>
              <a:rPr lang="en-US" sz="4800" b="1">
                <a:latin typeface="Tisa Sans Pro" panose="020B0504020201020104" pitchFamily="34" charset="0"/>
                <a:cs typeface="TisaPro-Bold" panose="02010504030101020102" pitchFamily="2" charset="77"/>
              </a:rPr>
              <a:t>The Roles of </a:t>
            </a:r>
            <a:r>
              <a:rPr lang="en-US" sz="4800" b="1">
                <a:solidFill>
                  <a:srgbClr val="FF208B"/>
                </a:solidFill>
                <a:latin typeface="Tisa Sans Pro" panose="020B0504020201020104" pitchFamily="34" charset="0"/>
                <a:cs typeface="TisaPro-Bold" panose="02010504030101020102" pitchFamily="2" charset="77"/>
              </a:rPr>
              <a:t>Wellbeing Champions</a:t>
            </a: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7" name="Content Placeholder 2">
            <a:extLst>
              <a:ext uri="{FF2B5EF4-FFF2-40B4-BE49-F238E27FC236}">
                <a16:creationId xmlns:a16="http://schemas.microsoft.com/office/drawing/2014/main" id="{56F9739A-226C-9066-7523-CC17094908E3}"/>
              </a:ext>
            </a:extLst>
          </p:cNvPr>
          <p:cNvSpPr txBox="1">
            <a:spLocks/>
          </p:cNvSpPr>
          <p:nvPr/>
        </p:nvSpPr>
        <p:spPr>
          <a:xfrm>
            <a:off x="5812971" y="365125"/>
            <a:ext cx="6106885" cy="67214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ysClr val="windowText" lastClr="000000"/>
                </a:solidFill>
                <a:effectLst/>
                <a:uLnTx/>
                <a:uFillTx/>
                <a:latin typeface="Tisa Sans Pro" panose="020B0604020202020204" charset="0"/>
                <a:ea typeface="Source Sans Pro"/>
              </a:rPr>
              <a:t>What are your roles?</a:t>
            </a:r>
            <a:endPar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a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known</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face within your club / society.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available</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to members to come to talk to.</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knowledgeable</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about support available.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proactive</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in supporting members and engaging them in you club / society.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in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contact</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with the SU about issues &amp; opportunities.</a:t>
            </a: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sysClr val="windowText" lastClr="000000"/>
              </a:solidFill>
              <a:effectLst/>
              <a:uLnTx/>
              <a:uFillTx/>
              <a:latin typeface="Source Sans Pro"/>
              <a:ea typeface="Source Sans Pro"/>
              <a:cs typeface="+mn-cs"/>
            </a:endParaRP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sysClr val="windowText" lastClr="000000"/>
              </a:solidFill>
              <a:effectLst/>
              <a:uLnTx/>
              <a:uFillTx/>
              <a:latin typeface="Source Sans Pro"/>
              <a:ea typeface="Source Sans Pro"/>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sysClr val="windowText" lastClr="000000"/>
              </a:solidFill>
              <a:effectLst/>
              <a:uLnTx/>
              <a:uFillTx/>
              <a:latin typeface="Source Sans Pro"/>
              <a:ea typeface="Source Sans Pro"/>
              <a:cs typeface="+mn-cs"/>
            </a:endParaRPr>
          </a:p>
        </p:txBody>
      </p:sp>
    </p:spTree>
    <p:extLst>
      <p:ext uri="{BB962C8B-B14F-4D97-AF65-F5344CB8AC3E}">
        <p14:creationId xmlns:p14="http://schemas.microsoft.com/office/powerpoint/2010/main" val="3283483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76931-D908-9EE4-3602-B556799BF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65BA3-0AD7-5DF7-79D6-508878BE614F}"/>
              </a:ext>
            </a:extLst>
          </p:cNvPr>
          <p:cNvSpPr>
            <a:spLocks noGrp="1"/>
          </p:cNvSpPr>
          <p:nvPr>
            <p:ph type="title"/>
          </p:nvPr>
        </p:nvSpPr>
        <p:spPr>
          <a:xfrm>
            <a:off x="838200" y="365125"/>
            <a:ext cx="4844143" cy="5811838"/>
          </a:xfrm>
        </p:spPr>
        <p:txBody>
          <a:bodyPr>
            <a:normAutofit/>
          </a:bodyPr>
          <a:lstStyle/>
          <a:p>
            <a:r>
              <a:rPr lang="en-US" sz="4800" b="1">
                <a:latin typeface="Tisa Sans Pro" panose="020B0504020201020104" pitchFamily="34" charset="0"/>
                <a:cs typeface="TisaPro-Bold" panose="02010504030101020102" pitchFamily="2" charset="77"/>
              </a:rPr>
              <a:t>The Roles of </a:t>
            </a:r>
            <a:r>
              <a:rPr lang="en-US" sz="4800" b="1">
                <a:solidFill>
                  <a:srgbClr val="FF208B"/>
                </a:solidFill>
                <a:latin typeface="Tisa Sans Pro" panose="020B0504020201020104" pitchFamily="34" charset="0"/>
                <a:cs typeface="TisaPro-Bold" panose="02010504030101020102" pitchFamily="2" charset="77"/>
              </a:rPr>
              <a:t>Wellbeing Champions</a:t>
            </a:r>
          </a:p>
        </p:txBody>
      </p:sp>
      <p:sp>
        <p:nvSpPr>
          <p:cNvPr id="4" name="Rectangle 3">
            <a:extLst>
              <a:ext uri="{FF2B5EF4-FFF2-40B4-BE49-F238E27FC236}">
                <a16:creationId xmlns:a16="http://schemas.microsoft.com/office/drawing/2014/main" id="{00F35AB0-D781-0D82-A26B-3774D840D28B}"/>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0D888A-E463-E5E4-4AD0-471A9E10A285}"/>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B213A7A1-DB50-5DAB-4F89-96B334859B6F}"/>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7" name="Content Placeholder 2">
            <a:extLst>
              <a:ext uri="{FF2B5EF4-FFF2-40B4-BE49-F238E27FC236}">
                <a16:creationId xmlns:a16="http://schemas.microsoft.com/office/drawing/2014/main" id="{CAD6C163-02FB-ECA7-A380-22348ADCCCD1}"/>
              </a:ext>
            </a:extLst>
          </p:cNvPr>
          <p:cNvSpPr txBox="1">
            <a:spLocks/>
          </p:cNvSpPr>
          <p:nvPr/>
        </p:nvSpPr>
        <p:spPr>
          <a:xfrm>
            <a:off x="5812971" y="365125"/>
            <a:ext cx="6106885" cy="67214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kumimoji="0" lang="en-GB" sz="13800" b="1" i="0" u="none" strike="noStrike" kern="1200" cap="none" spc="0" normalizeH="0" baseline="0" noProof="0" dirty="0">
                <a:ln>
                  <a:noFill/>
                </a:ln>
                <a:solidFill>
                  <a:sysClr val="windowText" lastClr="000000"/>
                </a:solidFill>
                <a:effectLst/>
                <a:uLnTx/>
                <a:uFillTx/>
                <a:latin typeface="Tisa Sans Pro" panose="020B0604020202020204" charset="0"/>
                <a:ea typeface="Source Sans Pro"/>
              </a:rPr>
              <a:t>TAKE</a:t>
            </a:r>
          </a:p>
          <a:p>
            <a:pPr marL="0" indent="0" algn="ctr">
              <a:buNone/>
              <a:defRPr/>
            </a:pPr>
            <a:r>
              <a:rPr lang="en-GB" sz="13800" b="1" dirty="0">
                <a:solidFill>
                  <a:sysClr val="windowText" lastClr="000000"/>
                </a:solidFill>
                <a:latin typeface="Tisa Sans Pro" panose="020B0604020202020204" charset="0"/>
                <a:ea typeface="Source Sans Pro"/>
              </a:rPr>
              <a:t>THE</a:t>
            </a:r>
          </a:p>
          <a:p>
            <a:pPr marL="0" indent="0" algn="ctr">
              <a:buNone/>
              <a:defRPr/>
            </a:pPr>
            <a:r>
              <a:rPr kumimoji="0" lang="en-GB" sz="13800" b="1" i="0" u="none" strike="noStrike" kern="1200" cap="none" spc="0" normalizeH="0" baseline="0" noProof="0" dirty="0">
                <a:ln>
                  <a:noFill/>
                </a:ln>
                <a:solidFill>
                  <a:srgbClr val="FF208B"/>
                </a:solidFill>
                <a:effectLst/>
                <a:uLnTx/>
                <a:uFillTx/>
                <a:latin typeface="Tisa Sans Pro" panose="020B0604020202020204" charset="0"/>
                <a:ea typeface="Source Sans Pro"/>
              </a:rPr>
              <a:t>LEAD</a:t>
            </a:r>
            <a:endParaRPr kumimoji="0" lang="en-GB" sz="13800" b="0" i="0" u="none" strike="noStrike" kern="1200" cap="none" spc="0" normalizeH="0" baseline="0" noProof="0" dirty="0">
              <a:ln>
                <a:noFill/>
              </a:ln>
              <a:solidFill>
                <a:srgbClr val="FF208B"/>
              </a:solidFill>
              <a:effectLst/>
              <a:uLnTx/>
              <a:uFillTx/>
              <a:latin typeface="Tisa Sans Pro" panose="020B0604020202020204" charset="0"/>
              <a:ea typeface="Source Sans Pro"/>
            </a:endParaRP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Source Sans Pro"/>
              <a:ea typeface="Source Sans Pro"/>
              <a:cs typeface="+mn-cs"/>
            </a:endParaRP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Source Sans Pro"/>
              <a:ea typeface="Source Sans Pro"/>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Source Sans Pro"/>
              <a:ea typeface="Source Sans Pro"/>
              <a:cs typeface="+mn-cs"/>
            </a:endParaRPr>
          </a:p>
        </p:txBody>
      </p:sp>
    </p:spTree>
    <p:extLst>
      <p:ext uri="{BB962C8B-B14F-4D97-AF65-F5344CB8AC3E}">
        <p14:creationId xmlns:p14="http://schemas.microsoft.com/office/powerpoint/2010/main" val="2827297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pic>
        <p:nvPicPr>
          <p:cNvPr id="9" name="Picture 8" descr="A qr code on a table&#10;&#10;AI-generated content may be incorrect.">
            <a:extLst>
              <a:ext uri="{FF2B5EF4-FFF2-40B4-BE49-F238E27FC236}">
                <a16:creationId xmlns:a16="http://schemas.microsoft.com/office/drawing/2014/main" id="{89C24531-A536-22CB-FD80-DECAAD21801A}"/>
              </a:ext>
            </a:extLst>
          </p:cNvPr>
          <p:cNvPicPr>
            <a:picLocks noChangeAspect="1"/>
          </p:cNvPicPr>
          <p:nvPr/>
        </p:nvPicPr>
        <p:blipFill>
          <a:blip r:embed="rId3"/>
          <a:stretch>
            <a:fillRect/>
          </a:stretch>
        </p:blipFill>
        <p:spPr>
          <a:xfrm>
            <a:off x="2855723" y="0"/>
            <a:ext cx="6448409" cy="6448409"/>
          </a:xfrm>
          <a:prstGeom prst="rect">
            <a:avLst/>
          </a:prstGeom>
        </p:spPr>
      </p:pic>
    </p:spTree>
    <p:extLst>
      <p:ext uri="{BB962C8B-B14F-4D97-AF65-F5344CB8AC3E}">
        <p14:creationId xmlns:p14="http://schemas.microsoft.com/office/powerpoint/2010/main" val="144167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D9DEB-10D3-12AE-2ED2-7E21D45DA2A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8C6FA59-CA28-88CF-2EF8-D0F510A82BD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EAAD54-20A1-CBDB-F3D1-61AD8D6F47A4}"/>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FBDE81A6-4F4A-5A8E-816C-54DEC8614FD6}"/>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2" name="TextBox 1">
            <a:extLst>
              <a:ext uri="{FF2B5EF4-FFF2-40B4-BE49-F238E27FC236}">
                <a16:creationId xmlns:a16="http://schemas.microsoft.com/office/drawing/2014/main" id="{64DE4D39-9C79-1370-92C3-D823C6D6BAC3}"/>
              </a:ext>
            </a:extLst>
          </p:cNvPr>
          <p:cNvSpPr txBox="1"/>
          <p:nvPr/>
        </p:nvSpPr>
        <p:spPr>
          <a:xfrm>
            <a:off x="1861457" y="2754085"/>
            <a:ext cx="8469085" cy="769441"/>
          </a:xfrm>
          <a:prstGeom prst="rect">
            <a:avLst/>
          </a:prstGeom>
          <a:noFill/>
        </p:spPr>
        <p:txBody>
          <a:bodyPr wrap="square" rtlCol="0">
            <a:spAutoFit/>
          </a:bodyPr>
          <a:lstStyle/>
          <a:p>
            <a:r>
              <a:rPr lang="en-GB" sz="4400" dirty="0">
                <a:latin typeface="Tisa Sans Pro" panose="020B0604020202020204" charset="0"/>
              </a:rPr>
              <a:t>Wellbeing Champions </a:t>
            </a:r>
            <a:r>
              <a:rPr lang="en-GB" sz="4400" dirty="0">
                <a:solidFill>
                  <a:srgbClr val="FF208B"/>
                </a:solidFill>
                <a:latin typeface="Tisa Sans Pro" panose="020B0604020202020204" charset="0"/>
                <a:hlinkClick r:id="rId3"/>
              </a:rPr>
              <a:t>Webpage</a:t>
            </a:r>
            <a:endParaRPr lang="en-GB" sz="4400" dirty="0">
              <a:solidFill>
                <a:srgbClr val="FF208B"/>
              </a:solidFill>
              <a:latin typeface="Tisa Sans Pro" panose="020B0604020202020204" charset="0"/>
            </a:endParaRPr>
          </a:p>
        </p:txBody>
      </p:sp>
    </p:spTree>
    <p:extLst>
      <p:ext uri="{BB962C8B-B14F-4D97-AF65-F5344CB8AC3E}">
        <p14:creationId xmlns:p14="http://schemas.microsoft.com/office/powerpoint/2010/main" val="16138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F2BA8E-DA47-A4A4-37F2-7FC1D994D3EE}"/>
              </a:ext>
            </a:extLst>
          </p:cNvPr>
          <p:cNvSpPr/>
          <p:nvPr/>
        </p:nvSpPr>
        <p:spPr>
          <a:xfrm>
            <a:off x="0" y="0"/>
            <a:ext cx="12192000" cy="6858000"/>
          </a:xfrm>
          <a:prstGeom prst="rect">
            <a:avLst/>
          </a:prstGeom>
          <a:solidFill>
            <a:srgbClr val="00D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of Rectangle 7">
            <a:extLst>
              <a:ext uri="{FF2B5EF4-FFF2-40B4-BE49-F238E27FC236}">
                <a16:creationId xmlns:a16="http://schemas.microsoft.com/office/drawing/2014/main" id="{6F3F8307-4465-EA67-B39D-52221F6C7885}"/>
              </a:ext>
            </a:extLst>
          </p:cNvPr>
          <p:cNvSpPr/>
          <p:nvPr/>
        </p:nvSpPr>
        <p:spPr>
          <a:xfrm flipH="1">
            <a:off x="703385" y="878620"/>
            <a:ext cx="5884984" cy="785446"/>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font, graphics, graphic design&#10;&#10;Description automatically generated">
            <a:extLst>
              <a:ext uri="{FF2B5EF4-FFF2-40B4-BE49-F238E27FC236}">
                <a16:creationId xmlns:a16="http://schemas.microsoft.com/office/drawing/2014/main" id="{6B12AB63-BF9F-09D8-F636-68D8E0484BB1}"/>
              </a:ext>
            </a:extLst>
          </p:cNvPr>
          <p:cNvPicPr>
            <a:picLocks noChangeAspect="1"/>
          </p:cNvPicPr>
          <p:nvPr/>
        </p:nvPicPr>
        <p:blipFill>
          <a:blip r:embed="rId2"/>
          <a:stretch>
            <a:fillRect/>
          </a:stretch>
        </p:blipFill>
        <p:spPr>
          <a:xfrm>
            <a:off x="8709033" y="5130210"/>
            <a:ext cx="2923190" cy="1046753"/>
          </a:xfrm>
          <a:prstGeom prst="rect">
            <a:avLst/>
          </a:prstGeom>
        </p:spPr>
      </p:pic>
      <p:grpSp>
        <p:nvGrpSpPr>
          <p:cNvPr id="12" name="Group 11">
            <a:extLst>
              <a:ext uri="{FF2B5EF4-FFF2-40B4-BE49-F238E27FC236}">
                <a16:creationId xmlns:a16="http://schemas.microsoft.com/office/drawing/2014/main" id="{84603489-5204-2973-CCF4-EC81F17B5E6E}"/>
              </a:ext>
            </a:extLst>
          </p:cNvPr>
          <p:cNvGrpSpPr/>
          <p:nvPr/>
        </p:nvGrpSpPr>
        <p:grpSpPr>
          <a:xfrm>
            <a:off x="10928839" y="-1831"/>
            <a:ext cx="844061" cy="1342290"/>
            <a:chOff x="8018585" y="1125416"/>
            <a:chExt cx="844061" cy="1342290"/>
          </a:xfrm>
          <a:solidFill>
            <a:srgbClr val="ED2843"/>
          </a:solidFill>
        </p:grpSpPr>
        <p:sp>
          <p:nvSpPr>
            <p:cNvPr id="9" name="Triangle 8">
              <a:extLst>
                <a:ext uri="{FF2B5EF4-FFF2-40B4-BE49-F238E27FC236}">
                  <a16:creationId xmlns:a16="http://schemas.microsoft.com/office/drawing/2014/main" id="{AF88BFF9-F293-F720-28F3-076579CD12A1}"/>
                </a:ext>
              </a:extLst>
            </p:cNvPr>
            <p:cNvSpPr/>
            <p:nvPr/>
          </p:nvSpPr>
          <p:spPr>
            <a:xfrm flipV="1">
              <a:off x="8018585" y="1125416"/>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52DEC572-23D9-5E8F-3608-D4A0F1030B46}"/>
                </a:ext>
              </a:extLst>
            </p:cNvPr>
            <p:cNvSpPr/>
            <p:nvPr/>
          </p:nvSpPr>
          <p:spPr>
            <a:xfrm flipV="1">
              <a:off x="8018585" y="1579684"/>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523C4F2D-23DD-9D8E-9ACB-5E341E34B245}"/>
                </a:ext>
              </a:extLst>
            </p:cNvPr>
            <p:cNvSpPr/>
            <p:nvPr/>
          </p:nvSpPr>
          <p:spPr>
            <a:xfrm flipV="1">
              <a:off x="8018585" y="2033952"/>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 Diagonal Corner of Rectangle 4">
            <a:extLst>
              <a:ext uri="{FF2B5EF4-FFF2-40B4-BE49-F238E27FC236}">
                <a16:creationId xmlns:a16="http://schemas.microsoft.com/office/drawing/2014/main" id="{7FB2F60B-5CD0-5771-0369-93756BF19C52}"/>
              </a:ext>
            </a:extLst>
          </p:cNvPr>
          <p:cNvSpPr/>
          <p:nvPr/>
        </p:nvSpPr>
        <p:spPr>
          <a:xfrm rot="10592590" flipH="1" flipV="1">
            <a:off x="5555337" y="3096471"/>
            <a:ext cx="17263358" cy="5140621"/>
          </a:xfrm>
          <a:prstGeom prst="round2DiagRect">
            <a:avLst/>
          </a:prstGeom>
          <a:solidFill>
            <a:schemeClr val="bg1">
              <a:alpha val="100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E55D804-B0C8-EA34-22C3-4EAE16F1EF14}"/>
              </a:ext>
            </a:extLst>
          </p:cNvPr>
          <p:cNvSpPr/>
          <p:nvPr/>
        </p:nvSpPr>
        <p:spPr>
          <a:xfrm>
            <a:off x="703385" y="886191"/>
            <a:ext cx="9616272" cy="19975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A31383-0CA1-FAE0-8747-D3DD0F6A8DE6}"/>
              </a:ext>
            </a:extLst>
          </p:cNvPr>
          <p:cNvSpPr>
            <a:spLocks noGrp="1"/>
          </p:cNvSpPr>
          <p:nvPr>
            <p:ph type="title"/>
          </p:nvPr>
        </p:nvSpPr>
        <p:spPr>
          <a:xfrm>
            <a:off x="835269" y="1444039"/>
            <a:ext cx="10515600" cy="1325563"/>
          </a:xfrm>
        </p:spPr>
        <p:txBody>
          <a:bodyPr>
            <a:normAutofit fontScale="90000"/>
          </a:bodyPr>
          <a:lstStyle/>
          <a:p>
            <a:r>
              <a:rPr kumimoji="0" lang="en-US" sz="6000" b="1" i="0" u="none" strike="noStrike" kern="1200" cap="all" spc="1500" normalizeH="0" baseline="0" noProof="0" dirty="0">
                <a:ln>
                  <a:noFill/>
                </a:ln>
                <a:solidFill>
                  <a:prstClr val="black"/>
                </a:solidFill>
                <a:effectLst/>
                <a:uLnTx/>
                <a:uFillTx/>
                <a:latin typeface="Tisa Sans Pro" panose="020B0604020202020204" charset="0"/>
                <a:ea typeface="Source Sans Pro SemiBold" panose="020B0603030403020204" pitchFamily="34" charset="0"/>
              </a:rPr>
              <a:t>Setting </a:t>
            </a:r>
            <a:br>
              <a:rPr kumimoji="0" lang="en-US" sz="6000" b="1" i="0" u="none" strike="noStrike" kern="1200" cap="all" spc="1500" normalizeH="0" baseline="0" noProof="0" dirty="0">
                <a:ln>
                  <a:noFill/>
                </a:ln>
                <a:solidFill>
                  <a:prstClr val="black"/>
                </a:solidFill>
                <a:effectLst/>
                <a:uLnTx/>
                <a:uFillTx/>
                <a:latin typeface="Tisa Sans Pro" panose="020B0604020202020204" charset="0"/>
                <a:ea typeface="Source Sans Pro SemiBold" panose="020B0603030403020204" pitchFamily="34" charset="0"/>
              </a:rPr>
            </a:br>
            <a:r>
              <a:rPr kumimoji="0" lang="en-US" sz="6000" b="1" i="0" u="none" strike="noStrike" kern="1200" cap="all" spc="1500" normalizeH="0" baseline="0" noProof="0" dirty="0">
                <a:ln>
                  <a:noFill/>
                </a:ln>
                <a:solidFill>
                  <a:srgbClr val="FF80BD">
                    <a:lumMod val="75000"/>
                  </a:srgbClr>
                </a:solidFill>
                <a:effectLst/>
                <a:uLnTx/>
                <a:uFillTx/>
                <a:latin typeface="Tisa Sans Pro" panose="020B0604020202020204" charset="0"/>
                <a:ea typeface="Source Sans Pro SemiBold" panose="020B0603030403020204" pitchFamily="34" charset="0"/>
              </a:rPr>
              <a:t>boundaries</a:t>
            </a:r>
            <a:br>
              <a:rPr kumimoji="0" lang="en-US" sz="4400" b="1" i="0" u="none" strike="noStrike" kern="1200" cap="all" spc="1500" normalizeH="0" baseline="0" noProof="0" dirty="0">
                <a:ln>
                  <a:noFill/>
                </a:ln>
                <a:solidFill>
                  <a:prstClr val="black"/>
                </a:solidFill>
                <a:effectLst/>
                <a:uLnTx/>
                <a:uFillTx/>
                <a:latin typeface="Source Sans Pro"/>
                <a:ea typeface="Source Sans Pro SemiBold" panose="020B0603030403020204" pitchFamily="34" charset="0"/>
                <a:cs typeface="+mj-cs"/>
              </a:rPr>
            </a:br>
            <a:endParaRPr lang="en-US" b="1" dirty="0">
              <a:latin typeface="TisaPro-Bold" panose="02010504030101020102" pitchFamily="2" charset="77"/>
              <a:cs typeface="TisaPro-Bold" panose="02010504030101020102" pitchFamily="2" charset="77"/>
            </a:endParaRPr>
          </a:p>
        </p:txBody>
      </p:sp>
    </p:spTree>
    <p:extLst>
      <p:ext uri="{BB962C8B-B14F-4D97-AF65-F5344CB8AC3E}">
        <p14:creationId xmlns:p14="http://schemas.microsoft.com/office/powerpoint/2010/main" val="594600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A3CB9-CBFF-D685-8C24-7413661B2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7E43FF-3CDC-EA05-2EDA-D611BDF8EBC5}"/>
              </a:ext>
            </a:extLst>
          </p:cNvPr>
          <p:cNvSpPr>
            <a:spLocks noGrp="1"/>
          </p:cNvSpPr>
          <p:nvPr>
            <p:ph type="title"/>
          </p:nvPr>
        </p:nvSpPr>
        <p:spPr/>
        <p:txBody>
          <a:bodyPr>
            <a:normAutofit/>
          </a:bodyPr>
          <a:lstStyle/>
          <a:p>
            <a:r>
              <a:rPr kumimoji="0" lang="en-GB" sz="4800" b="1" i="0" u="none" strike="noStrike" kern="1200" cap="none" spc="0" normalizeH="0" baseline="0" noProof="0">
                <a:ln>
                  <a:noFill/>
                </a:ln>
                <a:solidFill>
                  <a:prstClr val="black"/>
                </a:solidFill>
                <a:effectLst/>
                <a:uLnTx/>
                <a:uFillTx/>
                <a:latin typeface="Tisa Sans Pro" panose="020B0604020202020204" charset="0"/>
              </a:rPr>
              <a:t>What are </a:t>
            </a:r>
            <a:r>
              <a:rPr kumimoji="0" lang="en-GB" sz="4800" b="1" i="0" u="none" strike="noStrike" kern="1200" cap="none" spc="0" normalizeH="0" baseline="0" noProof="0">
                <a:ln>
                  <a:noFill/>
                </a:ln>
                <a:solidFill>
                  <a:srgbClr val="FF80BD">
                    <a:lumMod val="75000"/>
                  </a:srgbClr>
                </a:solidFill>
                <a:effectLst/>
                <a:uLnTx/>
                <a:uFillTx/>
                <a:latin typeface="Tisa Sans Pro" panose="020B0604020202020204" charset="0"/>
              </a:rPr>
              <a:t>boundaries</a:t>
            </a:r>
            <a:r>
              <a:rPr kumimoji="0" lang="en-GB" sz="4800" b="1" i="0" u="none" strike="noStrike" kern="1200" cap="none" spc="0" normalizeH="0" baseline="0" noProof="0">
                <a:ln>
                  <a:noFill/>
                </a:ln>
                <a:solidFill>
                  <a:prstClr val="black"/>
                </a:solidFill>
                <a:effectLst/>
                <a:uLnTx/>
                <a:uFillTx/>
                <a:latin typeface="Tisa Sans Pro" panose="020B0604020202020204" charset="0"/>
              </a:rPr>
              <a:t>?</a:t>
            </a:r>
            <a:endParaRPr lang="en-US" b="1">
              <a:latin typeface="Tisa Sans Pro" panose="020B0604020202020204" charset="0"/>
              <a:cs typeface="TisaPro-Bold" panose="02010504030101020102" pitchFamily="2" charset="77"/>
            </a:endParaRPr>
          </a:p>
        </p:txBody>
      </p:sp>
      <p:sp>
        <p:nvSpPr>
          <p:cNvPr id="3" name="Content Placeholder 2">
            <a:extLst>
              <a:ext uri="{FF2B5EF4-FFF2-40B4-BE49-F238E27FC236}">
                <a16:creationId xmlns:a16="http://schemas.microsoft.com/office/drawing/2014/main" id="{E904409E-9023-5CD3-F741-FBF358CD1B4D}"/>
              </a:ext>
            </a:extLst>
          </p:cNvPr>
          <p:cNvSpPr>
            <a:spLocks noGrp="1"/>
          </p:cNvSpPr>
          <p:nvPr>
            <p:ph idx="1"/>
          </p:nvPr>
        </p:nvSpPr>
        <p:spPr>
          <a:xfrm>
            <a:off x="470351" y="1536046"/>
            <a:ext cx="11091038" cy="4820104"/>
          </a:xfrm>
        </p:spPr>
        <p:txBody>
          <a:bodyPr>
            <a:normAutofit/>
          </a:bodyPr>
          <a:lstStyle/>
          <a:p>
            <a:pPr marL="0" marR="0" lvl="0" indent="0" defTabSz="914400" rtl="0" eaLnBrk="1" fontAlgn="auto" latinLnBrk="0" hangingPunct="1">
              <a:lnSpc>
                <a:spcPct val="150000"/>
              </a:lnSpc>
              <a:spcBef>
                <a:spcPts val="1000"/>
              </a:spcBef>
              <a:spcAft>
                <a:spcPts val="0"/>
              </a:spcAft>
              <a:buClrTx/>
              <a:buSzTx/>
              <a:buNone/>
              <a:tabLst/>
              <a:defRPr/>
            </a:pPr>
            <a:r>
              <a:rPr kumimoji="0" lang="en-GB" sz="3600" b="0" i="0" u="none" strike="noStrike" kern="1200" cap="none" spc="0" normalizeH="0" baseline="0" noProof="0" dirty="0">
                <a:ln>
                  <a:noFill/>
                </a:ln>
                <a:solidFill>
                  <a:prstClr val="black"/>
                </a:solidFill>
                <a:uLnTx/>
                <a:uFillTx/>
                <a:latin typeface="Tisa Sans Pro" panose="020B0604020202020204" charset="0"/>
              </a:rPr>
              <a:t>1. What is a boundary and why</a:t>
            </a:r>
          </a:p>
          <a:p>
            <a:pPr marL="0" marR="0" lvl="0" indent="0" defTabSz="914400" rtl="0" eaLnBrk="1" fontAlgn="auto" latinLnBrk="0" hangingPunct="1">
              <a:lnSpc>
                <a:spcPct val="150000"/>
              </a:lnSpc>
              <a:spcBef>
                <a:spcPts val="1000"/>
              </a:spcBef>
              <a:spcAft>
                <a:spcPts val="0"/>
              </a:spcAft>
              <a:buClrTx/>
              <a:buSzTx/>
              <a:buNone/>
              <a:tabLst/>
              <a:defRPr/>
            </a:pPr>
            <a:r>
              <a:rPr lang="en-GB" sz="3600" dirty="0">
                <a:solidFill>
                  <a:prstClr val="black"/>
                </a:solidFill>
                <a:latin typeface="Tisa Sans Pro" panose="020B0604020202020204" charset="0"/>
              </a:rPr>
              <a:t>2. What boundaries do we already have</a:t>
            </a:r>
          </a:p>
          <a:p>
            <a:pPr marL="0" marR="0" lvl="0" indent="0" defTabSz="914400" rtl="0" eaLnBrk="1" fontAlgn="auto" latinLnBrk="0" hangingPunct="1">
              <a:lnSpc>
                <a:spcPct val="150000"/>
              </a:lnSpc>
              <a:spcBef>
                <a:spcPts val="1000"/>
              </a:spcBef>
              <a:spcAft>
                <a:spcPts val="0"/>
              </a:spcAft>
              <a:buClrTx/>
              <a:buSzTx/>
              <a:buNone/>
              <a:tabLst/>
              <a:defRPr/>
            </a:pPr>
            <a:r>
              <a:rPr kumimoji="0" lang="en-GB" sz="3600" b="0" i="0" u="none" strike="noStrike" kern="1200" cap="none" spc="0" normalizeH="0" baseline="0" noProof="0" dirty="0">
                <a:ln>
                  <a:noFill/>
                </a:ln>
                <a:solidFill>
                  <a:prstClr val="black"/>
                </a:solidFill>
                <a:uLnTx/>
                <a:uFillTx/>
                <a:latin typeface="Tisa Sans Pro" panose="020B0604020202020204" charset="0"/>
              </a:rPr>
              <a:t>3. How we state them</a:t>
            </a:r>
          </a:p>
          <a:p>
            <a:pPr marL="0" marR="0" lvl="0" indent="0" defTabSz="914400" rtl="0" eaLnBrk="1" fontAlgn="auto" latinLnBrk="0" hangingPunct="1">
              <a:lnSpc>
                <a:spcPct val="150000"/>
              </a:lnSpc>
              <a:spcBef>
                <a:spcPts val="1000"/>
              </a:spcBef>
              <a:spcAft>
                <a:spcPts val="0"/>
              </a:spcAft>
              <a:buClrTx/>
              <a:buSzTx/>
              <a:buNone/>
              <a:tabLst/>
              <a:defRPr/>
            </a:pPr>
            <a:r>
              <a:rPr lang="en-GB" sz="3600" dirty="0">
                <a:solidFill>
                  <a:prstClr val="black"/>
                </a:solidFill>
                <a:latin typeface="Tisa Sans Pro" panose="020B0604020202020204" charset="0"/>
              </a:rPr>
              <a:t>4. Examples</a:t>
            </a:r>
            <a:endParaRPr kumimoji="0" lang="en-GB" sz="3600" b="0" i="0" u="none" strike="noStrike" kern="1200" cap="none" spc="0" normalizeH="0" baseline="0" noProof="0" dirty="0">
              <a:ln>
                <a:noFill/>
              </a:ln>
              <a:solidFill>
                <a:prstClr val="black"/>
              </a:solidFill>
              <a:uLnTx/>
              <a:uFillTx/>
              <a:latin typeface="Tisa Sans Pro" panose="020B0604020202020204" charset="0"/>
            </a:endParaRPr>
          </a:p>
          <a:p>
            <a:pPr marL="0" marR="0" lvl="0" indent="0" defTabSz="914400" rtl="0" eaLnBrk="1" fontAlgn="auto" latinLnBrk="0" hangingPunct="1">
              <a:lnSpc>
                <a:spcPct val="150000"/>
              </a:lnSpc>
              <a:spcBef>
                <a:spcPts val="1000"/>
              </a:spcBef>
              <a:spcAft>
                <a:spcPts val="0"/>
              </a:spcAft>
              <a:buClrTx/>
              <a:buSzTx/>
              <a:buNone/>
              <a:tabLst/>
              <a:defRPr/>
            </a:pPr>
            <a:r>
              <a:rPr lang="en-GB" sz="3600" dirty="0">
                <a:solidFill>
                  <a:prstClr val="black"/>
                </a:solidFill>
                <a:latin typeface="Tisa Sans Pro" panose="020B0604020202020204" charset="0"/>
              </a:rPr>
              <a:t>5.. Think of  club / society specific boundaries</a:t>
            </a:r>
            <a:endParaRPr kumimoji="0" lang="en-GB" sz="3600" b="0" i="0" u="none" strike="noStrike" kern="1200" cap="none" spc="0" normalizeH="0" baseline="0" noProof="0" dirty="0">
              <a:ln>
                <a:noFill/>
              </a:ln>
              <a:solidFill>
                <a:prstClr val="black"/>
              </a:solidFill>
              <a:uLnTx/>
              <a:uFillTx/>
              <a:latin typeface="Tisa Sans Pro" panose="020B0604020202020204" charset="0"/>
            </a:endParaRPr>
          </a:p>
          <a:p>
            <a:pPr marL="0" indent="0">
              <a:buNone/>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802051C8-DA56-9EDB-9470-7F5E85886D5B}"/>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77B6B4-55E5-99EF-AE17-904D4B917E63}"/>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331AC10E-C4E0-0497-81DB-094E31CE642A}"/>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2053596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Female in cocktail dress">
            <a:extLst>
              <a:ext uri="{FF2B5EF4-FFF2-40B4-BE49-F238E27FC236}">
                <a16:creationId xmlns:a16="http://schemas.microsoft.com/office/drawing/2014/main" id="{C4FB7B47-A3F4-D680-3B9F-3BFC7A9C9A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516186" y="2100943"/>
            <a:ext cx="2896182" cy="4580982"/>
          </a:xfrm>
          <a:prstGeom prst="rect">
            <a:avLst/>
          </a:prstGeom>
        </p:spPr>
      </p:pic>
      <p:pic>
        <p:nvPicPr>
          <p:cNvPr id="10" name="Picture 9" descr="A person with blonde hair wearing glasses&#10;&#10;AI-generated content may be incorrect.">
            <a:extLst>
              <a:ext uri="{FF2B5EF4-FFF2-40B4-BE49-F238E27FC236}">
                <a16:creationId xmlns:a16="http://schemas.microsoft.com/office/drawing/2014/main" id="{0A73865E-6676-46E1-9D70-BCA46F21292E}"/>
              </a:ext>
            </a:extLst>
          </p:cNvPr>
          <p:cNvPicPr>
            <a:picLocks noChangeAspect="1"/>
          </p:cNvPicPr>
          <p:nvPr/>
        </p:nvPicPr>
        <p:blipFill>
          <a:blip r:embed="rId4"/>
          <a:stretch>
            <a:fillRect/>
          </a:stretch>
        </p:blipFill>
        <p:spPr>
          <a:xfrm rot="21397160">
            <a:off x="1734468" y="975022"/>
            <a:ext cx="1000201" cy="1293970"/>
          </a:xfrm>
          <a:prstGeom prst="rect">
            <a:avLst/>
          </a:prstGeom>
        </p:spPr>
      </p:pic>
      <p:sp>
        <p:nvSpPr>
          <p:cNvPr id="12" name="TextBox 11">
            <a:extLst>
              <a:ext uri="{FF2B5EF4-FFF2-40B4-BE49-F238E27FC236}">
                <a16:creationId xmlns:a16="http://schemas.microsoft.com/office/drawing/2014/main" id="{4972576C-9368-D769-CB50-82B11D8076F7}"/>
              </a:ext>
            </a:extLst>
          </p:cNvPr>
          <p:cNvSpPr txBox="1"/>
          <p:nvPr/>
        </p:nvSpPr>
        <p:spPr>
          <a:xfrm>
            <a:off x="3530045" y="1835692"/>
            <a:ext cx="2993572" cy="461665"/>
          </a:xfrm>
          <a:prstGeom prst="rect">
            <a:avLst/>
          </a:prstGeom>
          <a:noFill/>
        </p:spPr>
        <p:txBody>
          <a:bodyPr wrap="square" rtlCol="0">
            <a:spAutoFit/>
          </a:bodyPr>
          <a:lstStyle/>
          <a:p>
            <a:r>
              <a:rPr lang="en-GB" sz="2400" b="1" dirty="0">
                <a:solidFill>
                  <a:srgbClr val="002060"/>
                </a:solidFill>
              </a:rPr>
              <a:t>Fun</a:t>
            </a:r>
          </a:p>
        </p:txBody>
      </p:sp>
      <p:sp>
        <p:nvSpPr>
          <p:cNvPr id="13" name="TextBox 12">
            <a:extLst>
              <a:ext uri="{FF2B5EF4-FFF2-40B4-BE49-F238E27FC236}">
                <a16:creationId xmlns:a16="http://schemas.microsoft.com/office/drawing/2014/main" id="{6E2E4EB0-BAA2-BE30-C9B1-AA000E71270B}"/>
              </a:ext>
            </a:extLst>
          </p:cNvPr>
          <p:cNvSpPr txBox="1"/>
          <p:nvPr/>
        </p:nvSpPr>
        <p:spPr>
          <a:xfrm>
            <a:off x="3078287" y="3642160"/>
            <a:ext cx="2318658" cy="461665"/>
          </a:xfrm>
          <a:prstGeom prst="rect">
            <a:avLst/>
          </a:prstGeom>
          <a:noFill/>
        </p:spPr>
        <p:txBody>
          <a:bodyPr wrap="square" rtlCol="0">
            <a:spAutoFit/>
          </a:bodyPr>
          <a:lstStyle/>
          <a:p>
            <a:r>
              <a:rPr lang="en-GB" sz="2400" b="1" dirty="0">
                <a:solidFill>
                  <a:srgbClr val="002060"/>
                </a:solidFill>
              </a:rPr>
              <a:t>Supportive</a:t>
            </a:r>
            <a:endParaRPr lang="en-GB" b="1" dirty="0">
              <a:solidFill>
                <a:srgbClr val="002060"/>
              </a:solidFill>
            </a:endParaRPr>
          </a:p>
        </p:txBody>
      </p:sp>
      <p:sp>
        <p:nvSpPr>
          <p:cNvPr id="14" name="TextBox 13">
            <a:extLst>
              <a:ext uri="{FF2B5EF4-FFF2-40B4-BE49-F238E27FC236}">
                <a16:creationId xmlns:a16="http://schemas.microsoft.com/office/drawing/2014/main" id="{DD875784-9583-ADAB-8793-C02C959C51DC}"/>
              </a:ext>
            </a:extLst>
          </p:cNvPr>
          <p:cNvSpPr txBox="1"/>
          <p:nvPr/>
        </p:nvSpPr>
        <p:spPr>
          <a:xfrm>
            <a:off x="0" y="1974049"/>
            <a:ext cx="2013858" cy="830997"/>
          </a:xfrm>
          <a:prstGeom prst="rect">
            <a:avLst/>
          </a:prstGeom>
          <a:noFill/>
        </p:spPr>
        <p:txBody>
          <a:bodyPr wrap="square" rtlCol="0">
            <a:spAutoFit/>
          </a:bodyPr>
          <a:lstStyle/>
          <a:p>
            <a:r>
              <a:rPr lang="en-GB" sz="2400" b="1" dirty="0">
                <a:solidFill>
                  <a:srgbClr val="002060"/>
                </a:solidFill>
              </a:rPr>
              <a:t>Surprisingly glamourous</a:t>
            </a:r>
          </a:p>
        </p:txBody>
      </p:sp>
      <p:sp>
        <p:nvSpPr>
          <p:cNvPr id="16" name="TextBox 15">
            <a:extLst>
              <a:ext uri="{FF2B5EF4-FFF2-40B4-BE49-F238E27FC236}">
                <a16:creationId xmlns:a16="http://schemas.microsoft.com/office/drawing/2014/main" id="{6C8C1A78-491F-428F-E2E9-348C2245D4E7}"/>
              </a:ext>
            </a:extLst>
          </p:cNvPr>
          <p:cNvSpPr txBox="1"/>
          <p:nvPr/>
        </p:nvSpPr>
        <p:spPr>
          <a:xfrm>
            <a:off x="155476" y="4512653"/>
            <a:ext cx="1861456" cy="461665"/>
          </a:xfrm>
          <a:prstGeom prst="rect">
            <a:avLst/>
          </a:prstGeom>
          <a:noFill/>
        </p:spPr>
        <p:txBody>
          <a:bodyPr wrap="square" rtlCol="0">
            <a:spAutoFit/>
          </a:bodyPr>
          <a:lstStyle/>
          <a:p>
            <a:r>
              <a:rPr lang="en-GB" sz="2400" b="1" dirty="0">
                <a:solidFill>
                  <a:srgbClr val="002060"/>
                </a:solidFill>
              </a:rPr>
              <a:t>Optimistic</a:t>
            </a:r>
            <a:endParaRPr lang="en-GB" b="1" dirty="0">
              <a:solidFill>
                <a:srgbClr val="002060"/>
              </a:solidFill>
            </a:endParaRPr>
          </a:p>
        </p:txBody>
      </p:sp>
    </p:spTree>
    <p:extLst>
      <p:ext uri="{BB962C8B-B14F-4D97-AF65-F5344CB8AC3E}">
        <p14:creationId xmlns:p14="http://schemas.microsoft.com/office/powerpoint/2010/main" val="63211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10" presetClass="entr" presetSubtype="0" fill="hold" nodeType="with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normAutofit/>
          </a:bodyPr>
          <a:lstStyle/>
          <a:p>
            <a:r>
              <a:rPr kumimoji="0" lang="en-GB" sz="4800" b="1" i="0" u="none" strike="noStrike" kern="1200" cap="none" spc="0" normalizeH="0" baseline="0" noProof="0">
                <a:ln>
                  <a:noFill/>
                </a:ln>
                <a:solidFill>
                  <a:prstClr val="black"/>
                </a:solidFill>
                <a:effectLst/>
                <a:uLnTx/>
                <a:uFillTx/>
                <a:latin typeface="Tisa Sans Pro" panose="020B0604020202020204" charset="0"/>
              </a:rPr>
              <a:t>What are </a:t>
            </a:r>
            <a:r>
              <a:rPr kumimoji="0" lang="en-GB" sz="4800" b="1" i="0" u="none" strike="noStrike" kern="1200" cap="none" spc="0" normalizeH="0" baseline="0" noProof="0">
                <a:ln>
                  <a:noFill/>
                </a:ln>
                <a:solidFill>
                  <a:srgbClr val="FF80BD">
                    <a:lumMod val="75000"/>
                  </a:srgbClr>
                </a:solidFill>
                <a:effectLst/>
                <a:uLnTx/>
                <a:uFillTx/>
                <a:latin typeface="Tisa Sans Pro" panose="020B0604020202020204" charset="0"/>
              </a:rPr>
              <a:t>boundaries</a:t>
            </a:r>
            <a:r>
              <a:rPr kumimoji="0" lang="en-GB" sz="4800" b="1" i="0" u="none" strike="noStrike" kern="1200" cap="none" spc="0" normalizeH="0" baseline="0" noProof="0">
                <a:ln>
                  <a:noFill/>
                </a:ln>
                <a:solidFill>
                  <a:prstClr val="black"/>
                </a:solidFill>
                <a:effectLst/>
                <a:uLnTx/>
                <a:uFillTx/>
                <a:latin typeface="Tisa Sans Pro" panose="020B0604020202020204" charset="0"/>
              </a:rPr>
              <a:t>?</a:t>
            </a:r>
            <a:endParaRPr lang="en-US" b="1">
              <a:latin typeface="Tisa Sans Pro" panose="020B0604020202020204" charset="0"/>
              <a:cs typeface="TisaPro-Bold" panose="02010504030101020102" pitchFamily="2" charset="77"/>
            </a:endParaRP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550481" y="2707367"/>
            <a:ext cx="11091038" cy="4820104"/>
          </a:xfrm>
        </p:spPr>
        <p:txBody>
          <a:bodyPr>
            <a:normAutofit/>
          </a:bodyPr>
          <a:lstStyle/>
          <a:p>
            <a:pPr marL="0" marR="0" lvl="0" indent="0" algn="ctr" defTabSz="914400" rtl="0" eaLnBrk="1" fontAlgn="auto" latinLnBrk="0" hangingPunct="1">
              <a:lnSpc>
                <a:spcPct val="150000"/>
              </a:lnSpc>
              <a:spcBef>
                <a:spcPts val="1000"/>
              </a:spcBef>
              <a:spcAft>
                <a:spcPts val="0"/>
              </a:spcAft>
              <a:buClrTx/>
              <a:buSzTx/>
              <a:buNone/>
              <a:tabLst/>
              <a:defRPr/>
            </a:pPr>
            <a:r>
              <a:rPr kumimoji="0" lang="en-GB" sz="4800" b="0" i="0" u="none" strike="noStrike" kern="1200" cap="none" spc="0" normalizeH="0" baseline="0" noProof="0" dirty="0">
                <a:ln>
                  <a:noFill/>
                </a:ln>
                <a:solidFill>
                  <a:prstClr val="black"/>
                </a:solidFill>
                <a:uLnTx/>
                <a:uFillTx/>
                <a:latin typeface="Tisa Sans Pro" panose="020B0604020202020204" charset="0"/>
              </a:rPr>
              <a:t>The </a:t>
            </a:r>
            <a:r>
              <a:rPr kumimoji="0" lang="en-GB" sz="4800" b="0" i="0" u="none" strike="noStrike" kern="1200" cap="none" spc="0" normalizeH="0" baseline="0" noProof="0" dirty="0">
                <a:ln>
                  <a:noFill/>
                </a:ln>
                <a:solidFill>
                  <a:srgbClr val="FF80BD">
                    <a:lumMod val="75000"/>
                  </a:srgbClr>
                </a:solidFill>
                <a:uLnTx/>
                <a:uFillTx/>
                <a:latin typeface="Tisa Sans Pro" panose="020B0604020202020204" charset="0"/>
              </a:rPr>
              <a:t>limits</a:t>
            </a:r>
            <a:r>
              <a:rPr kumimoji="0" lang="en-GB" sz="4800" b="0" i="0" u="none" strike="noStrike" kern="1200" cap="none" spc="0" normalizeH="0" baseline="0" noProof="0" dirty="0">
                <a:ln>
                  <a:noFill/>
                </a:ln>
                <a:solidFill>
                  <a:prstClr val="black"/>
                </a:solidFill>
                <a:uLnTx/>
                <a:uFillTx/>
                <a:latin typeface="Tisa Sans Pro" panose="020B0604020202020204" charset="0"/>
              </a:rPr>
              <a:t> defining you in relationship to someone or to something </a:t>
            </a:r>
          </a:p>
          <a:p>
            <a:pPr marL="0" indent="0">
              <a:buNone/>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pic>
        <p:nvPicPr>
          <p:cNvPr id="8" name="Graphic 7" descr="House with solid fill">
            <a:extLst>
              <a:ext uri="{FF2B5EF4-FFF2-40B4-BE49-F238E27FC236}">
                <a16:creationId xmlns:a16="http://schemas.microsoft.com/office/drawing/2014/main" id="{C671C71C-DF75-C022-CFF9-BF885C228E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03294" y="4427463"/>
            <a:ext cx="1991258" cy="1991258"/>
          </a:xfrm>
          <a:prstGeom prst="rect">
            <a:avLst/>
          </a:prstGeom>
        </p:spPr>
      </p:pic>
    </p:spTree>
    <p:extLst>
      <p:ext uri="{BB962C8B-B14F-4D97-AF65-F5344CB8AC3E}">
        <p14:creationId xmlns:p14="http://schemas.microsoft.com/office/powerpoint/2010/main" val="395265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of Rectangle 6">
            <a:extLst>
              <a:ext uri="{FF2B5EF4-FFF2-40B4-BE49-F238E27FC236}">
                <a16:creationId xmlns:a16="http://schemas.microsoft.com/office/drawing/2014/main" id="{461339AE-D3D2-0268-B84C-2ED4C4BFC4EC}"/>
              </a:ext>
            </a:extLst>
          </p:cNvPr>
          <p:cNvSpPr/>
          <p:nvPr/>
        </p:nvSpPr>
        <p:spPr>
          <a:xfrm rot="10592590" flipH="1">
            <a:off x="197029" y="-937760"/>
            <a:ext cx="13448406" cy="5046664"/>
          </a:xfrm>
          <a:prstGeom prst="round2DiagRect">
            <a:avLst/>
          </a:prstGeom>
          <a:solidFill>
            <a:srgbClr val="43DA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Diagonal Corner of Rectangle 4">
            <a:extLst>
              <a:ext uri="{FF2B5EF4-FFF2-40B4-BE49-F238E27FC236}">
                <a16:creationId xmlns:a16="http://schemas.microsoft.com/office/drawing/2014/main" id="{428084AE-2145-DF02-C4BA-7D1491E91D8E}"/>
              </a:ext>
            </a:extLst>
          </p:cNvPr>
          <p:cNvSpPr/>
          <p:nvPr/>
        </p:nvSpPr>
        <p:spPr>
          <a:xfrm rot="11383158" flipH="1">
            <a:off x="-669310" y="-1785652"/>
            <a:ext cx="12665836" cy="5046664"/>
          </a:xfrm>
          <a:prstGeom prst="round2Diag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D77E54-B1FC-89FB-2E42-65ADD8D467FA}"/>
              </a:ext>
            </a:extLst>
          </p:cNvPr>
          <p:cNvSpPr>
            <a:spLocks noGrp="1"/>
          </p:cNvSpPr>
          <p:nvPr>
            <p:ph type="ctrTitle"/>
          </p:nvPr>
        </p:nvSpPr>
        <p:spPr>
          <a:xfrm>
            <a:off x="588579" y="4717422"/>
            <a:ext cx="11014841" cy="1666902"/>
          </a:xfrm>
        </p:spPr>
        <p:txBody>
          <a:bodyPr>
            <a:normAutofit/>
          </a:bodyPr>
          <a:lstStyle/>
          <a:p>
            <a:pPr algn="l"/>
            <a:r>
              <a:rPr kumimoji="0" lang="en-GB" sz="4800" b="1" i="0" u="none" strike="noStrike" kern="1200" cap="all" spc="1500" normalizeH="0" baseline="0" noProof="0">
                <a:ln>
                  <a:noFill/>
                </a:ln>
                <a:solidFill>
                  <a:srgbClr val="FF80BD">
                    <a:lumMod val="75000"/>
                  </a:srgbClr>
                </a:solidFill>
                <a:effectLst/>
                <a:uLnTx/>
                <a:uFillTx/>
                <a:latin typeface="Tisa Sans Pro" panose="020B0604020202020204" charset="0"/>
                <a:ea typeface="Source Sans Pro SemiBold" panose="020B0603030403020204" pitchFamily="34" charset="0"/>
              </a:rPr>
              <a:t>Wellbeing CHAMPION </a:t>
            </a:r>
            <a:r>
              <a:rPr kumimoji="0" lang="en-GB" sz="4800" b="1" i="0" u="none" strike="noStrike" kern="1200" cap="all" spc="1500" normalizeH="0" baseline="0" noProof="0">
                <a:ln>
                  <a:noFill/>
                </a:ln>
                <a:solidFill>
                  <a:prstClr val="black"/>
                </a:solidFill>
                <a:effectLst/>
                <a:uLnTx/>
                <a:uFillTx/>
                <a:latin typeface="Tisa Sans Pro" panose="020B0604020202020204" charset="0"/>
                <a:ea typeface="Source Sans Pro SemiBold" panose="020B0603030403020204" pitchFamily="34" charset="0"/>
              </a:rPr>
              <a:t>training</a:t>
            </a:r>
            <a:endParaRPr lang="en-US" sz="8000" b="1" spc="-100">
              <a:latin typeface="Tisa Sans Pro" panose="020B0604020202020204" charset="0"/>
            </a:endParaRPr>
          </a:p>
        </p:txBody>
      </p:sp>
      <p:pic>
        <p:nvPicPr>
          <p:cNvPr id="9" name="Picture 8" descr="A picture containing text, font, graphics, graphic design&#10;&#10;Description automatically generated">
            <a:extLst>
              <a:ext uri="{FF2B5EF4-FFF2-40B4-BE49-F238E27FC236}">
                <a16:creationId xmlns:a16="http://schemas.microsoft.com/office/drawing/2014/main" id="{B15580C9-45E8-9D19-4F54-34BBABB48B38}"/>
              </a:ext>
            </a:extLst>
          </p:cNvPr>
          <p:cNvPicPr>
            <a:picLocks noChangeAspect="1"/>
          </p:cNvPicPr>
          <p:nvPr/>
        </p:nvPicPr>
        <p:blipFill>
          <a:blip r:embed="rId3"/>
          <a:stretch>
            <a:fillRect/>
          </a:stretch>
        </p:blipFill>
        <p:spPr>
          <a:xfrm>
            <a:off x="1081251" y="598986"/>
            <a:ext cx="2923190" cy="1046753"/>
          </a:xfrm>
          <a:prstGeom prst="rect">
            <a:avLst/>
          </a:prstGeom>
        </p:spPr>
      </p:pic>
      <p:sp>
        <p:nvSpPr>
          <p:cNvPr id="4" name="Rectangle 3">
            <a:extLst>
              <a:ext uri="{FF2B5EF4-FFF2-40B4-BE49-F238E27FC236}">
                <a16:creationId xmlns:a16="http://schemas.microsoft.com/office/drawing/2014/main" id="{A9747900-C147-7360-BCE8-5E13B76749C7}"/>
              </a:ext>
            </a:extLst>
          </p:cNvPr>
          <p:cNvSpPr/>
          <p:nvPr/>
        </p:nvSpPr>
        <p:spPr>
          <a:xfrm>
            <a:off x="0" y="6759145"/>
            <a:ext cx="12192000" cy="115727"/>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916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6B43-3F21-FE5A-ED32-5A4A3E8A4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710B2-BAE3-2BE9-1B03-EADA56E4893E}"/>
              </a:ext>
            </a:extLst>
          </p:cNvPr>
          <p:cNvSpPr>
            <a:spLocks noGrp="1"/>
          </p:cNvSpPr>
          <p:nvPr>
            <p:ph type="title"/>
          </p:nvPr>
        </p:nvSpPr>
        <p:spPr/>
        <p:txBody>
          <a:bodyPr>
            <a:normAutofit/>
          </a:bodyPr>
          <a:lstStyle/>
          <a:p>
            <a:r>
              <a:rPr kumimoji="0" lang="en-GB" sz="4800" b="1" i="0" u="none" strike="noStrike" kern="1200" cap="none" spc="0" normalizeH="0" baseline="0" noProof="0">
                <a:ln>
                  <a:noFill/>
                </a:ln>
                <a:solidFill>
                  <a:prstClr val="black"/>
                </a:solidFill>
                <a:effectLst/>
                <a:uLnTx/>
                <a:uFillTx/>
                <a:latin typeface="Tisa Sans Pro" panose="020B0604020202020204" charset="0"/>
              </a:rPr>
              <a:t>What are </a:t>
            </a:r>
            <a:r>
              <a:rPr kumimoji="0" lang="en-GB" sz="4800" b="1" i="0" u="none" strike="noStrike" kern="1200" cap="none" spc="0" normalizeH="0" baseline="0" noProof="0">
                <a:ln>
                  <a:noFill/>
                </a:ln>
                <a:solidFill>
                  <a:srgbClr val="FF80BD">
                    <a:lumMod val="75000"/>
                  </a:srgbClr>
                </a:solidFill>
                <a:effectLst/>
                <a:uLnTx/>
                <a:uFillTx/>
                <a:latin typeface="Tisa Sans Pro" panose="020B0604020202020204" charset="0"/>
              </a:rPr>
              <a:t>boundaries</a:t>
            </a:r>
            <a:r>
              <a:rPr kumimoji="0" lang="en-GB" sz="4800" b="1" i="0" u="none" strike="noStrike" kern="1200" cap="none" spc="0" normalizeH="0" baseline="0" noProof="0">
                <a:ln>
                  <a:noFill/>
                </a:ln>
                <a:solidFill>
                  <a:prstClr val="black"/>
                </a:solidFill>
                <a:effectLst/>
                <a:uLnTx/>
                <a:uFillTx/>
                <a:latin typeface="Tisa Sans Pro" panose="020B0604020202020204" charset="0"/>
              </a:rPr>
              <a:t>?</a:t>
            </a:r>
            <a:endParaRPr lang="en-US" b="1">
              <a:latin typeface="Tisa Sans Pro" panose="020B0604020202020204" charset="0"/>
              <a:cs typeface="TisaPro-Bold" panose="02010504030101020102" pitchFamily="2" charset="77"/>
            </a:endParaRPr>
          </a:p>
        </p:txBody>
      </p:sp>
      <p:sp>
        <p:nvSpPr>
          <p:cNvPr id="3" name="Content Placeholder 2">
            <a:extLst>
              <a:ext uri="{FF2B5EF4-FFF2-40B4-BE49-F238E27FC236}">
                <a16:creationId xmlns:a16="http://schemas.microsoft.com/office/drawing/2014/main" id="{11E0F4B3-70FD-5BC7-2157-5ADD6937685D}"/>
              </a:ext>
            </a:extLst>
          </p:cNvPr>
          <p:cNvSpPr>
            <a:spLocks noGrp="1"/>
          </p:cNvSpPr>
          <p:nvPr>
            <p:ph idx="1"/>
          </p:nvPr>
        </p:nvSpPr>
        <p:spPr>
          <a:xfrm>
            <a:off x="550481" y="2707367"/>
            <a:ext cx="11091038" cy="4820104"/>
          </a:xfrm>
        </p:spPr>
        <p:txBody>
          <a:bodyPr>
            <a:normAutofit/>
          </a:bodyPr>
          <a:lstStyle/>
          <a:p>
            <a:pPr marL="0" marR="0" lvl="0" indent="0" algn="ctr" defTabSz="914400" rtl="0" eaLnBrk="1" fontAlgn="auto" latinLnBrk="0" hangingPunct="1">
              <a:lnSpc>
                <a:spcPct val="150000"/>
              </a:lnSpc>
              <a:spcBef>
                <a:spcPts val="1000"/>
              </a:spcBef>
              <a:spcAft>
                <a:spcPts val="0"/>
              </a:spcAft>
              <a:buClrTx/>
              <a:buSzTx/>
              <a:buNone/>
              <a:tabLst/>
              <a:defRPr/>
            </a:pPr>
            <a:r>
              <a:rPr kumimoji="0" lang="en-GB" sz="4800" b="0" i="0" u="none" strike="noStrike" kern="1200" cap="none" spc="0" normalizeH="0" baseline="0" noProof="0" dirty="0">
                <a:ln>
                  <a:noFill/>
                </a:ln>
                <a:solidFill>
                  <a:prstClr val="black"/>
                </a:solidFill>
                <a:uLnTx/>
                <a:uFillTx/>
                <a:latin typeface="Tisa Sans Pro" panose="020B0604020202020204" charset="0"/>
              </a:rPr>
              <a:t>Why boundaries first?</a:t>
            </a:r>
          </a:p>
          <a:p>
            <a:pPr marL="0" indent="0">
              <a:buNone/>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E545CC63-1F5E-2457-FBF2-F6EEB09B30C8}"/>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8384BCF-1F26-8BF2-5048-9ADC1EF8CF6E}"/>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4CF64E0F-AAA5-BF58-27A9-0FB056258798}"/>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3423493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DB598-B621-FD74-D204-311C9CF3DCBC}"/>
            </a:ext>
          </a:extLst>
        </p:cNvPr>
        <p:cNvGrpSpPr/>
        <p:nvPr/>
      </p:nvGrpSpPr>
      <p:grpSpPr>
        <a:xfrm>
          <a:off x="0" y="0"/>
          <a:ext cx="0" cy="0"/>
          <a:chOff x="0" y="0"/>
          <a:chExt cx="0" cy="0"/>
        </a:xfrm>
      </p:grpSpPr>
      <p:pic>
        <p:nvPicPr>
          <p:cNvPr id="8" name="Graphic 7" descr="Female in cocktail dress">
            <a:extLst>
              <a:ext uri="{FF2B5EF4-FFF2-40B4-BE49-F238E27FC236}">
                <a16:creationId xmlns:a16="http://schemas.microsoft.com/office/drawing/2014/main" id="{C2B54915-2E08-0430-0C79-9937052BD6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516187" y="2431001"/>
            <a:ext cx="2687513" cy="4250923"/>
          </a:xfrm>
          <a:prstGeom prst="rect">
            <a:avLst/>
          </a:prstGeom>
        </p:spPr>
      </p:pic>
      <p:pic>
        <p:nvPicPr>
          <p:cNvPr id="10" name="Picture 9" descr="A person with blonde hair wearing glasses&#10;&#10;AI-generated content may be incorrect.">
            <a:extLst>
              <a:ext uri="{FF2B5EF4-FFF2-40B4-BE49-F238E27FC236}">
                <a16:creationId xmlns:a16="http://schemas.microsoft.com/office/drawing/2014/main" id="{B7293577-96F5-17ED-DFD3-59E0D220EFA7}"/>
              </a:ext>
            </a:extLst>
          </p:cNvPr>
          <p:cNvPicPr>
            <a:picLocks noChangeAspect="1"/>
          </p:cNvPicPr>
          <p:nvPr/>
        </p:nvPicPr>
        <p:blipFill>
          <a:blip r:embed="rId5"/>
          <a:stretch>
            <a:fillRect/>
          </a:stretch>
        </p:blipFill>
        <p:spPr>
          <a:xfrm rot="21397160">
            <a:off x="1572997" y="1327064"/>
            <a:ext cx="1000201" cy="1293970"/>
          </a:xfrm>
          <a:prstGeom prst="rect">
            <a:avLst/>
          </a:prstGeom>
        </p:spPr>
      </p:pic>
      <p:sp>
        <p:nvSpPr>
          <p:cNvPr id="12" name="TextBox 11">
            <a:extLst>
              <a:ext uri="{FF2B5EF4-FFF2-40B4-BE49-F238E27FC236}">
                <a16:creationId xmlns:a16="http://schemas.microsoft.com/office/drawing/2014/main" id="{15208F14-F217-CE15-D42D-AE751D235E56}"/>
              </a:ext>
            </a:extLst>
          </p:cNvPr>
          <p:cNvSpPr txBox="1"/>
          <p:nvPr/>
        </p:nvSpPr>
        <p:spPr>
          <a:xfrm>
            <a:off x="3102428" y="1969336"/>
            <a:ext cx="2993572" cy="461665"/>
          </a:xfrm>
          <a:prstGeom prst="rect">
            <a:avLst/>
          </a:prstGeom>
          <a:noFill/>
        </p:spPr>
        <p:txBody>
          <a:bodyPr wrap="square" rtlCol="0">
            <a:spAutoFit/>
          </a:bodyPr>
          <a:lstStyle/>
          <a:p>
            <a:r>
              <a:rPr lang="en-GB" sz="2400" b="1" dirty="0">
                <a:solidFill>
                  <a:srgbClr val="4638B5"/>
                </a:solidFill>
              </a:rPr>
              <a:t>Fun</a:t>
            </a:r>
          </a:p>
        </p:txBody>
      </p:sp>
      <p:sp>
        <p:nvSpPr>
          <p:cNvPr id="13" name="TextBox 12">
            <a:extLst>
              <a:ext uri="{FF2B5EF4-FFF2-40B4-BE49-F238E27FC236}">
                <a16:creationId xmlns:a16="http://schemas.microsoft.com/office/drawing/2014/main" id="{E278AD64-66DF-8E71-8F99-A00DC0488DCD}"/>
              </a:ext>
            </a:extLst>
          </p:cNvPr>
          <p:cNvSpPr txBox="1"/>
          <p:nvPr/>
        </p:nvSpPr>
        <p:spPr>
          <a:xfrm>
            <a:off x="3078287" y="3642160"/>
            <a:ext cx="2318658" cy="461665"/>
          </a:xfrm>
          <a:prstGeom prst="rect">
            <a:avLst/>
          </a:prstGeom>
          <a:noFill/>
        </p:spPr>
        <p:txBody>
          <a:bodyPr wrap="square" rtlCol="0">
            <a:spAutoFit/>
          </a:bodyPr>
          <a:lstStyle/>
          <a:p>
            <a:r>
              <a:rPr lang="en-GB" sz="2400" b="1" dirty="0">
                <a:solidFill>
                  <a:srgbClr val="4638B5"/>
                </a:solidFill>
              </a:rPr>
              <a:t>Supportive</a:t>
            </a:r>
            <a:endParaRPr lang="en-GB" b="1" dirty="0">
              <a:solidFill>
                <a:srgbClr val="4638B5"/>
              </a:solidFill>
            </a:endParaRPr>
          </a:p>
        </p:txBody>
      </p:sp>
      <p:sp>
        <p:nvSpPr>
          <p:cNvPr id="14" name="TextBox 13">
            <a:extLst>
              <a:ext uri="{FF2B5EF4-FFF2-40B4-BE49-F238E27FC236}">
                <a16:creationId xmlns:a16="http://schemas.microsoft.com/office/drawing/2014/main" id="{A20EA46F-FC5F-F95F-2676-7F49F68BF403}"/>
              </a:ext>
            </a:extLst>
          </p:cNvPr>
          <p:cNvSpPr txBox="1"/>
          <p:nvPr/>
        </p:nvSpPr>
        <p:spPr>
          <a:xfrm>
            <a:off x="0" y="2431001"/>
            <a:ext cx="1861456" cy="830997"/>
          </a:xfrm>
          <a:prstGeom prst="rect">
            <a:avLst/>
          </a:prstGeom>
          <a:noFill/>
        </p:spPr>
        <p:txBody>
          <a:bodyPr wrap="square" rtlCol="0">
            <a:spAutoFit/>
          </a:bodyPr>
          <a:lstStyle/>
          <a:p>
            <a:r>
              <a:rPr lang="en-GB" sz="2400" b="1" dirty="0">
                <a:solidFill>
                  <a:srgbClr val="4638B5"/>
                </a:solidFill>
              </a:rPr>
              <a:t>Surprisingly glamourous</a:t>
            </a:r>
          </a:p>
        </p:txBody>
      </p:sp>
      <p:sp>
        <p:nvSpPr>
          <p:cNvPr id="16" name="TextBox 15">
            <a:extLst>
              <a:ext uri="{FF2B5EF4-FFF2-40B4-BE49-F238E27FC236}">
                <a16:creationId xmlns:a16="http://schemas.microsoft.com/office/drawing/2014/main" id="{8B7E8243-7224-5831-7325-7007A9EE8B72}"/>
              </a:ext>
            </a:extLst>
          </p:cNvPr>
          <p:cNvSpPr txBox="1"/>
          <p:nvPr/>
        </p:nvSpPr>
        <p:spPr>
          <a:xfrm>
            <a:off x="155476" y="4512653"/>
            <a:ext cx="1861456" cy="461665"/>
          </a:xfrm>
          <a:prstGeom prst="rect">
            <a:avLst/>
          </a:prstGeom>
          <a:noFill/>
        </p:spPr>
        <p:txBody>
          <a:bodyPr wrap="square" rtlCol="0">
            <a:spAutoFit/>
          </a:bodyPr>
          <a:lstStyle/>
          <a:p>
            <a:r>
              <a:rPr lang="en-GB" sz="2400" b="1" dirty="0">
                <a:solidFill>
                  <a:srgbClr val="4638B5"/>
                </a:solidFill>
              </a:rPr>
              <a:t>Optimistic</a:t>
            </a:r>
            <a:endParaRPr lang="en-GB" b="1" dirty="0">
              <a:solidFill>
                <a:srgbClr val="4638B5"/>
              </a:solidFill>
            </a:endParaRPr>
          </a:p>
        </p:txBody>
      </p:sp>
      <p:cxnSp>
        <p:nvCxnSpPr>
          <p:cNvPr id="3" name="Straight Connector 2">
            <a:extLst>
              <a:ext uri="{FF2B5EF4-FFF2-40B4-BE49-F238E27FC236}">
                <a16:creationId xmlns:a16="http://schemas.microsoft.com/office/drawing/2014/main" id="{39368A5E-BB7C-B766-38C1-552EE281CBDF}"/>
              </a:ext>
            </a:extLst>
          </p:cNvPr>
          <p:cNvCxnSpPr/>
          <p:nvPr/>
        </p:nvCxnSpPr>
        <p:spPr>
          <a:xfrm>
            <a:off x="4599214" y="1003300"/>
            <a:ext cx="0" cy="546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353D250-804E-DC1F-B81A-47662EFC9DC5}"/>
              </a:ext>
            </a:extLst>
          </p:cNvPr>
          <p:cNvCxnSpPr/>
          <p:nvPr/>
        </p:nvCxnSpPr>
        <p:spPr>
          <a:xfrm>
            <a:off x="8206014" y="1003300"/>
            <a:ext cx="0" cy="5461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039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78D8-089F-84E2-4649-8AE517A4B13F}"/>
            </a:ext>
          </a:extLst>
        </p:cNvPr>
        <p:cNvGrpSpPr/>
        <p:nvPr/>
      </p:nvGrpSpPr>
      <p:grpSpPr>
        <a:xfrm>
          <a:off x="0" y="0"/>
          <a:ext cx="0" cy="0"/>
          <a:chOff x="0" y="0"/>
          <a:chExt cx="0" cy="0"/>
        </a:xfrm>
      </p:grpSpPr>
      <p:pic>
        <p:nvPicPr>
          <p:cNvPr id="8" name="Graphic 7" descr="Female in cocktail dress">
            <a:extLst>
              <a:ext uri="{FF2B5EF4-FFF2-40B4-BE49-F238E27FC236}">
                <a16:creationId xmlns:a16="http://schemas.microsoft.com/office/drawing/2014/main" id="{7EE39DC1-4B7D-B350-D692-50C8EEC8E6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516187" y="2431001"/>
            <a:ext cx="2687513" cy="4250923"/>
          </a:xfrm>
          <a:prstGeom prst="rect">
            <a:avLst/>
          </a:prstGeom>
        </p:spPr>
      </p:pic>
      <p:pic>
        <p:nvPicPr>
          <p:cNvPr id="10" name="Picture 9" descr="A person with blonde hair wearing glasses&#10;&#10;AI-generated content may be incorrect.">
            <a:extLst>
              <a:ext uri="{FF2B5EF4-FFF2-40B4-BE49-F238E27FC236}">
                <a16:creationId xmlns:a16="http://schemas.microsoft.com/office/drawing/2014/main" id="{43ADCC49-7A80-2ED7-6B2E-084CBC937014}"/>
              </a:ext>
            </a:extLst>
          </p:cNvPr>
          <p:cNvPicPr>
            <a:picLocks noChangeAspect="1"/>
          </p:cNvPicPr>
          <p:nvPr/>
        </p:nvPicPr>
        <p:blipFill>
          <a:blip r:embed="rId5"/>
          <a:stretch>
            <a:fillRect/>
          </a:stretch>
        </p:blipFill>
        <p:spPr>
          <a:xfrm rot="21397160">
            <a:off x="1572997" y="1327064"/>
            <a:ext cx="1000201" cy="1293970"/>
          </a:xfrm>
          <a:prstGeom prst="rect">
            <a:avLst/>
          </a:prstGeom>
        </p:spPr>
      </p:pic>
      <p:sp>
        <p:nvSpPr>
          <p:cNvPr id="12" name="TextBox 11">
            <a:extLst>
              <a:ext uri="{FF2B5EF4-FFF2-40B4-BE49-F238E27FC236}">
                <a16:creationId xmlns:a16="http://schemas.microsoft.com/office/drawing/2014/main" id="{3CE068E9-FE76-BBBB-B5C2-2028FF5AC11E}"/>
              </a:ext>
            </a:extLst>
          </p:cNvPr>
          <p:cNvSpPr txBox="1"/>
          <p:nvPr/>
        </p:nvSpPr>
        <p:spPr>
          <a:xfrm>
            <a:off x="3102428" y="1969336"/>
            <a:ext cx="2993572" cy="461665"/>
          </a:xfrm>
          <a:prstGeom prst="rect">
            <a:avLst/>
          </a:prstGeom>
          <a:noFill/>
        </p:spPr>
        <p:txBody>
          <a:bodyPr wrap="square" rtlCol="0">
            <a:spAutoFit/>
          </a:bodyPr>
          <a:lstStyle/>
          <a:p>
            <a:r>
              <a:rPr lang="en-GB" sz="2400" b="1" dirty="0">
                <a:solidFill>
                  <a:srgbClr val="4638B5"/>
                </a:solidFill>
              </a:rPr>
              <a:t>Fun</a:t>
            </a:r>
          </a:p>
        </p:txBody>
      </p:sp>
      <p:sp>
        <p:nvSpPr>
          <p:cNvPr id="13" name="TextBox 12">
            <a:extLst>
              <a:ext uri="{FF2B5EF4-FFF2-40B4-BE49-F238E27FC236}">
                <a16:creationId xmlns:a16="http://schemas.microsoft.com/office/drawing/2014/main" id="{2D291150-D183-B0E0-F5AF-F54A316BBE75}"/>
              </a:ext>
            </a:extLst>
          </p:cNvPr>
          <p:cNvSpPr txBox="1"/>
          <p:nvPr/>
        </p:nvSpPr>
        <p:spPr>
          <a:xfrm>
            <a:off x="3078287" y="3642160"/>
            <a:ext cx="2318658" cy="461665"/>
          </a:xfrm>
          <a:prstGeom prst="rect">
            <a:avLst/>
          </a:prstGeom>
          <a:noFill/>
        </p:spPr>
        <p:txBody>
          <a:bodyPr wrap="square" rtlCol="0">
            <a:spAutoFit/>
          </a:bodyPr>
          <a:lstStyle/>
          <a:p>
            <a:r>
              <a:rPr lang="en-GB" sz="2400" b="1" dirty="0">
                <a:solidFill>
                  <a:srgbClr val="4638B5"/>
                </a:solidFill>
              </a:rPr>
              <a:t>Supportive</a:t>
            </a:r>
            <a:endParaRPr lang="en-GB" b="1" dirty="0">
              <a:solidFill>
                <a:srgbClr val="4638B5"/>
              </a:solidFill>
            </a:endParaRPr>
          </a:p>
        </p:txBody>
      </p:sp>
      <p:sp>
        <p:nvSpPr>
          <p:cNvPr id="14" name="TextBox 13">
            <a:extLst>
              <a:ext uri="{FF2B5EF4-FFF2-40B4-BE49-F238E27FC236}">
                <a16:creationId xmlns:a16="http://schemas.microsoft.com/office/drawing/2014/main" id="{79F09912-1316-7780-4637-39B0E2997E43}"/>
              </a:ext>
            </a:extLst>
          </p:cNvPr>
          <p:cNvSpPr txBox="1"/>
          <p:nvPr/>
        </p:nvSpPr>
        <p:spPr>
          <a:xfrm>
            <a:off x="0" y="2431001"/>
            <a:ext cx="1861456" cy="830997"/>
          </a:xfrm>
          <a:prstGeom prst="rect">
            <a:avLst/>
          </a:prstGeom>
          <a:noFill/>
        </p:spPr>
        <p:txBody>
          <a:bodyPr wrap="square" rtlCol="0">
            <a:spAutoFit/>
          </a:bodyPr>
          <a:lstStyle/>
          <a:p>
            <a:r>
              <a:rPr lang="en-GB" sz="2400" b="1" dirty="0">
                <a:solidFill>
                  <a:srgbClr val="4638B5"/>
                </a:solidFill>
              </a:rPr>
              <a:t>Surprisingly glamourous</a:t>
            </a:r>
          </a:p>
        </p:txBody>
      </p:sp>
      <p:sp>
        <p:nvSpPr>
          <p:cNvPr id="16" name="TextBox 15">
            <a:extLst>
              <a:ext uri="{FF2B5EF4-FFF2-40B4-BE49-F238E27FC236}">
                <a16:creationId xmlns:a16="http://schemas.microsoft.com/office/drawing/2014/main" id="{9CC1CCD8-B8B2-851F-8917-B38F23B52A13}"/>
              </a:ext>
            </a:extLst>
          </p:cNvPr>
          <p:cNvSpPr txBox="1"/>
          <p:nvPr/>
        </p:nvSpPr>
        <p:spPr>
          <a:xfrm>
            <a:off x="155476" y="4512653"/>
            <a:ext cx="1861456" cy="461665"/>
          </a:xfrm>
          <a:prstGeom prst="rect">
            <a:avLst/>
          </a:prstGeom>
          <a:noFill/>
        </p:spPr>
        <p:txBody>
          <a:bodyPr wrap="square" rtlCol="0">
            <a:spAutoFit/>
          </a:bodyPr>
          <a:lstStyle/>
          <a:p>
            <a:r>
              <a:rPr lang="en-GB" sz="2400" b="1" dirty="0">
                <a:solidFill>
                  <a:srgbClr val="4638B5"/>
                </a:solidFill>
              </a:rPr>
              <a:t>Optimistic</a:t>
            </a:r>
            <a:endParaRPr lang="en-GB" b="1" dirty="0">
              <a:solidFill>
                <a:srgbClr val="4638B5"/>
              </a:solidFill>
            </a:endParaRPr>
          </a:p>
        </p:txBody>
      </p:sp>
      <p:cxnSp>
        <p:nvCxnSpPr>
          <p:cNvPr id="3" name="Straight Connector 2">
            <a:extLst>
              <a:ext uri="{FF2B5EF4-FFF2-40B4-BE49-F238E27FC236}">
                <a16:creationId xmlns:a16="http://schemas.microsoft.com/office/drawing/2014/main" id="{895D8BBE-B16E-6BC4-D8EC-DB26F2435227}"/>
              </a:ext>
            </a:extLst>
          </p:cNvPr>
          <p:cNvCxnSpPr/>
          <p:nvPr/>
        </p:nvCxnSpPr>
        <p:spPr>
          <a:xfrm>
            <a:off x="4599214" y="1003300"/>
            <a:ext cx="0" cy="546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99AF72B-C50C-D011-6B0A-B94D6004BE30}"/>
              </a:ext>
            </a:extLst>
          </p:cNvPr>
          <p:cNvCxnSpPr/>
          <p:nvPr/>
        </p:nvCxnSpPr>
        <p:spPr>
          <a:xfrm>
            <a:off x="8206014" y="1003300"/>
            <a:ext cx="0" cy="5461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21ED549-EBEB-4ED7-F8F1-9C4438BA6C3B}"/>
              </a:ext>
            </a:extLst>
          </p:cNvPr>
          <p:cNvSpPr txBox="1"/>
          <p:nvPr/>
        </p:nvSpPr>
        <p:spPr>
          <a:xfrm>
            <a:off x="8459130" y="1616478"/>
            <a:ext cx="3412272" cy="646331"/>
          </a:xfrm>
          <a:prstGeom prst="rect">
            <a:avLst/>
          </a:prstGeom>
          <a:noFill/>
        </p:spPr>
        <p:txBody>
          <a:bodyPr wrap="square" rtlCol="0">
            <a:spAutoFit/>
          </a:bodyPr>
          <a:lstStyle/>
          <a:p>
            <a:r>
              <a:rPr lang="en-GB" sz="3600" b="1" dirty="0"/>
              <a:t>Talked down to</a:t>
            </a:r>
          </a:p>
        </p:txBody>
      </p:sp>
      <p:sp>
        <p:nvSpPr>
          <p:cNvPr id="6" name="TextBox 5">
            <a:extLst>
              <a:ext uri="{FF2B5EF4-FFF2-40B4-BE49-F238E27FC236}">
                <a16:creationId xmlns:a16="http://schemas.microsoft.com/office/drawing/2014/main" id="{595D30AB-F7A5-98EA-591E-DA5234E930CF}"/>
              </a:ext>
            </a:extLst>
          </p:cNvPr>
          <p:cNvSpPr txBox="1"/>
          <p:nvPr/>
        </p:nvSpPr>
        <p:spPr>
          <a:xfrm>
            <a:off x="8459130" y="3459657"/>
            <a:ext cx="614498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latin typeface="Calibri" panose="020F0502020204030204"/>
                <a:ea typeface="+mn-ea"/>
                <a:cs typeface="+mn-cs"/>
              </a:rPr>
              <a:t>Situations 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latin typeface="Calibri" panose="020F0502020204030204"/>
                <a:ea typeface="+mn-ea"/>
                <a:cs typeface="+mn-cs"/>
              </a:rPr>
              <a:t>Upset/trigger me</a:t>
            </a:r>
          </a:p>
        </p:txBody>
      </p:sp>
      <p:sp>
        <p:nvSpPr>
          <p:cNvPr id="9" name="TextBox 8">
            <a:extLst>
              <a:ext uri="{FF2B5EF4-FFF2-40B4-BE49-F238E27FC236}">
                <a16:creationId xmlns:a16="http://schemas.microsoft.com/office/drawing/2014/main" id="{30CEEFEE-C68D-7582-FD6B-E403996FB53C}"/>
              </a:ext>
            </a:extLst>
          </p:cNvPr>
          <p:cNvSpPr txBox="1"/>
          <p:nvPr/>
        </p:nvSpPr>
        <p:spPr>
          <a:xfrm>
            <a:off x="8459130" y="2568845"/>
            <a:ext cx="61449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latin typeface="Calibri" panose="020F0502020204030204"/>
              </a:rPr>
              <a:t>Hassling me</a:t>
            </a:r>
            <a:endParaRPr kumimoji="0" lang="en-GB" sz="3600" b="1" i="0" u="none" strike="noStrike" kern="1200" cap="none" spc="0" normalizeH="0" baseline="0" noProof="0" dirty="0">
              <a:ln>
                <a:noFill/>
              </a:ln>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B726371-FC7D-913E-6E0C-36D74D3B4E8F}"/>
              </a:ext>
            </a:extLst>
          </p:cNvPr>
          <p:cNvSpPr txBox="1"/>
          <p:nvPr/>
        </p:nvSpPr>
        <p:spPr>
          <a:xfrm>
            <a:off x="8459130" y="5057821"/>
            <a:ext cx="74657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latin typeface="Calibri" panose="020F0502020204030204"/>
                <a:ea typeface="+mn-ea"/>
                <a:cs typeface="+mn-cs"/>
              </a:rPr>
              <a:t>Desperation</a:t>
            </a:r>
          </a:p>
        </p:txBody>
      </p:sp>
    </p:spTree>
    <p:extLst>
      <p:ext uri="{BB962C8B-B14F-4D97-AF65-F5344CB8AC3E}">
        <p14:creationId xmlns:p14="http://schemas.microsoft.com/office/powerpoint/2010/main" val="3396045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BEECC-E320-216E-B2C0-6A02A0B37CA8}"/>
            </a:ext>
          </a:extLst>
        </p:cNvPr>
        <p:cNvGrpSpPr/>
        <p:nvPr/>
      </p:nvGrpSpPr>
      <p:grpSpPr>
        <a:xfrm>
          <a:off x="0" y="0"/>
          <a:ext cx="0" cy="0"/>
          <a:chOff x="0" y="0"/>
          <a:chExt cx="0" cy="0"/>
        </a:xfrm>
      </p:grpSpPr>
      <p:pic>
        <p:nvPicPr>
          <p:cNvPr id="8" name="Graphic 7" descr="Female in cocktail dress">
            <a:extLst>
              <a:ext uri="{FF2B5EF4-FFF2-40B4-BE49-F238E27FC236}">
                <a16:creationId xmlns:a16="http://schemas.microsoft.com/office/drawing/2014/main" id="{EBF7AC03-BF68-D228-9A94-67E6634ECA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516187" y="2431001"/>
            <a:ext cx="2687513" cy="4250923"/>
          </a:xfrm>
          <a:prstGeom prst="rect">
            <a:avLst/>
          </a:prstGeom>
        </p:spPr>
      </p:pic>
      <p:pic>
        <p:nvPicPr>
          <p:cNvPr id="10" name="Picture 9" descr="A person with blonde hair wearing glasses&#10;&#10;AI-generated content may be incorrect.">
            <a:extLst>
              <a:ext uri="{FF2B5EF4-FFF2-40B4-BE49-F238E27FC236}">
                <a16:creationId xmlns:a16="http://schemas.microsoft.com/office/drawing/2014/main" id="{EB7C2B0C-242F-5B99-A8BC-048850DA1E58}"/>
              </a:ext>
            </a:extLst>
          </p:cNvPr>
          <p:cNvPicPr>
            <a:picLocks noChangeAspect="1"/>
          </p:cNvPicPr>
          <p:nvPr/>
        </p:nvPicPr>
        <p:blipFill>
          <a:blip r:embed="rId5"/>
          <a:stretch>
            <a:fillRect/>
          </a:stretch>
        </p:blipFill>
        <p:spPr>
          <a:xfrm rot="21397160">
            <a:off x="1572997" y="1327064"/>
            <a:ext cx="1000201" cy="1293970"/>
          </a:xfrm>
          <a:prstGeom prst="rect">
            <a:avLst/>
          </a:prstGeom>
        </p:spPr>
      </p:pic>
      <p:sp>
        <p:nvSpPr>
          <p:cNvPr id="12" name="TextBox 11">
            <a:extLst>
              <a:ext uri="{FF2B5EF4-FFF2-40B4-BE49-F238E27FC236}">
                <a16:creationId xmlns:a16="http://schemas.microsoft.com/office/drawing/2014/main" id="{D332FBDC-F083-9DB7-E455-D2C76E49FD87}"/>
              </a:ext>
            </a:extLst>
          </p:cNvPr>
          <p:cNvSpPr txBox="1"/>
          <p:nvPr/>
        </p:nvSpPr>
        <p:spPr>
          <a:xfrm>
            <a:off x="4599214" y="2440546"/>
            <a:ext cx="4134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FF"/>
                </a:solidFill>
                <a:effectLst/>
                <a:uLnTx/>
                <a:uFillTx/>
                <a:latin typeface="Calibri" panose="020F0502020204030204"/>
                <a:ea typeface="+mn-ea"/>
                <a:cs typeface="+mn-cs"/>
              </a:rPr>
              <a:t>Not reply always</a:t>
            </a:r>
          </a:p>
        </p:txBody>
      </p:sp>
      <p:sp>
        <p:nvSpPr>
          <p:cNvPr id="13" name="TextBox 12">
            <a:extLst>
              <a:ext uri="{FF2B5EF4-FFF2-40B4-BE49-F238E27FC236}">
                <a16:creationId xmlns:a16="http://schemas.microsoft.com/office/drawing/2014/main" id="{677A1277-544F-6437-82A0-0AFA87DF8D50}"/>
              </a:ext>
            </a:extLst>
          </p:cNvPr>
          <p:cNvSpPr txBox="1"/>
          <p:nvPr/>
        </p:nvSpPr>
        <p:spPr>
          <a:xfrm>
            <a:off x="3078287" y="3642160"/>
            <a:ext cx="2318658" cy="461665"/>
          </a:xfrm>
          <a:prstGeom prst="rect">
            <a:avLst/>
          </a:prstGeom>
          <a:noFill/>
        </p:spPr>
        <p:txBody>
          <a:bodyPr wrap="square" rtlCol="0">
            <a:spAutoFit/>
          </a:bodyPr>
          <a:lstStyle/>
          <a:p>
            <a:r>
              <a:rPr lang="en-GB" sz="2400" b="1" dirty="0">
                <a:solidFill>
                  <a:srgbClr val="4638B5"/>
                </a:solidFill>
              </a:rPr>
              <a:t>Supportive</a:t>
            </a:r>
            <a:endParaRPr lang="en-GB" b="1" dirty="0">
              <a:solidFill>
                <a:srgbClr val="4638B5"/>
              </a:solidFill>
            </a:endParaRPr>
          </a:p>
        </p:txBody>
      </p:sp>
      <p:sp>
        <p:nvSpPr>
          <p:cNvPr id="14" name="TextBox 13">
            <a:extLst>
              <a:ext uri="{FF2B5EF4-FFF2-40B4-BE49-F238E27FC236}">
                <a16:creationId xmlns:a16="http://schemas.microsoft.com/office/drawing/2014/main" id="{DD0B3852-DD20-5EA3-2B25-41503E29ACE8}"/>
              </a:ext>
            </a:extLst>
          </p:cNvPr>
          <p:cNvSpPr txBox="1"/>
          <p:nvPr/>
        </p:nvSpPr>
        <p:spPr>
          <a:xfrm>
            <a:off x="0" y="2431001"/>
            <a:ext cx="1861456" cy="830997"/>
          </a:xfrm>
          <a:prstGeom prst="rect">
            <a:avLst/>
          </a:prstGeom>
          <a:noFill/>
        </p:spPr>
        <p:txBody>
          <a:bodyPr wrap="square" rtlCol="0">
            <a:spAutoFit/>
          </a:bodyPr>
          <a:lstStyle/>
          <a:p>
            <a:r>
              <a:rPr lang="en-GB" sz="2400" b="1" dirty="0">
                <a:solidFill>
                  <a:srgbClr val="4638B5"/>
                </a:solidFill>
              </a:rPr>
              <a:t>Surprisingly glamourous</a:t>
            </a:r>
          </a:p>
        </p:txBody>
      </p:sp>
      <p:sp>
        <p:nvSpPr>
          <p:cNvPr id="16" name="TextBox 15">
            <a:extLst>
              <a:ext uri="{FF2B5EF4-FFF2-40B4-BE49-F238E27FC236}">
                <a16:creationId xmlns:a16="http://schemas.microsoft.com/office/drawing/2014/main" id="{8912D520-3E23-A5AF-AA07-3924E5BCCE3A}"/>
              </a:ext>
            </a:extLst>
          </p:cNvPr>
          <p:cNvSpPr txBox="1"/>
          <p:nvPr/>
        </p:nvSpPr>
        <p:spPr>
          <a:xfrm>
            <a:off x="155476" y="4512653"/>
            <a:ext cx="1861456" cy="461665"/>
          </a:xfrm>
          <a:prstGeom prst="rect">
            <a:avLst/>
          </a:prstGeom>
          <a:noFill/>
        </p:spPr>
        <p:txBody>
          <a:bodyPr wrap="square" rtlCol="0">
            <a:spAutoFit/>
          </a:bodyPr>
          <a:lstStyle/>
          <a:p>
            <a:r>
              <a:rPr lang="en-GB" sz="2400" b="1" dirty="0">
                <a:solidFill>
                  <a:srgbClr val="4638B5"/>
                </a:solidFill>
              </a:rPr>
              <a:t>Optimistic</a:t>
            </a:r>
            <a:endParaRPr lang="en-GB" b="1" dirty="0">
              <a:solidFill>
                <a:srgbClr val="4638B5"/>
              </a:solidFill>
            </a:endParaRPr>
          </a:p>
        </p:txBody>
      </p:sp>
      <p:cxnSp>
        <p:nvCxnSpPr>
          <p:cNvPr id="3" name="Straight Connector 2">
            <a:extLst>
              <a:ext uri="{FF2B5EF4-FFF2-40B4-BE49-F238E27FC236}">
                <a16:creationId xmlns:a16="http://schemas.microsoft.com/office/drawing/2014/main" id="{FF40B33F-C1F5-67F2-2E26-E8248EE82814}"/>
              </a:ext>
            </a:extLst>
          </p:cNvPr>
          <p:cNvCxnSpPr/>
          <p:nvPr/>
        </p:nvCxnSpPr>
        <p:spPr>
          <a:xfrm>
            <a:off x="4599214" y="1003300"/>
            <a:ext cx="0" cy="546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05EB604-5C87-8947-1922-2CB48ECDB603}"/>
              </a:ext>
            </a:extLst>
          </p:cNvPr>
          <p:cNvCxnSpPr/>
          <p:nvPr/>
        </p:nvCxnSpPr>
        <p:spPr>
          <a:xfrm>
            <a:off x="8206014" y="1003300"/>
            <a:ext cx="0" cy="5461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9600F72-BEEE-89F1-C9A0-5604D3584BD4}"/>
              </a:ext>
            </a:extLst>
          </p:cNvPr>
          <p:cNvSpPr txBox="1"/>
          <p:nvPr/>
        </p:nvSpPr>
        <p:spPr>
          <a:xfrm>
            <a:off x="8402327" y="1636103"/>
            <a:ext cx="3133399" cy="646331"/>
          </a:xfrm>
          <a:prstGeom prst="rect">
            <a:avLst/>
          </a:prstGeom>
          <a:noFill/>
        </p:spPr>
        <p:txBody>
          <a:bodyPr wrap="square" rtlCol="0">
            <a:spAutoFit/>
          </a:bodyPr>
          <a:lstStyle/>
          <a:p>
            <a:r>
              <a:rPr lang="en-GB" sz="3600" b="1" dirty="0"/>
              <a:t>Talked down to</a:t>
            </a:r>
          </a:p>
        </p:txBody>
      </p:sp>
      <p:sp>
        <p:nvSpPr>
          <p:cNvPr id="6" name="TextBox 5">
            <a:extLst>
              <a:ext uri="{FF2B5EF4-FFF2-40B4-BE49-F238E27FC236}">
                <a16:creationId xmlns:a16="http://schemas.microsoft.com/office/drawing/2014/main" id="{710A09A9-DABF-9B5B-9CCA-67D74785F3A4}"/>
              </a:ext>
            </a:extLst>
          </p:cNvPr>
          <p:cNvSpPr txBox="1"/>
          <p:nvPr/>
        </p:nvSpPr>
        <p:spPr>
          <a:xfrm>
            <a:off x="8406607" y="3463711"/>
            <a:ext cx="614498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latin typeface="Calibri" panose="020F0502020204030204"/>
                <a:ea typeface="+mn-ea"/>
                <a:cs typeface="+mn-cs"/>
              </a:rPr>
              <a:t>Situations 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latin typeface="Calibri" panose="020F0502020204030204"/>
                <a:ea typeface="+mn-ea"/>
                <a:cs typeface="+mn-cs"/>
              </a:rPr>
              <a:t>Upset/trigger me</a:t>
            </a:r>
          </a:p>
        </p:txBody>
      </p:sp>
      <p:sp>
        <p:nvSpPr>
          <p:cNvPr id="9" name="TextBox 8">
            <a:extLst>
              <a:ext uri="{FF2B5EF4-FFF2-40B4-BE49-F238E27FC236}">
                <a16:creationId xmlns:a16="http://schemas.microsoft.com/office/drawing/2014/main" id="{6EB5A7FB-881E-AE78-B852-4E827287A8C4}"/>
              </a:ext>
            </a:extLst>
          </p:cNvPr>
          <p:cNvSpPr txBox="1"/>
          <p:nvPr/>
        </p:nvSpPr>
        <p:spPr>
          <a:xfrm>
            <a:off x="8406607" y="2635209"/>
            <a:ext cx="61449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latin typeface="Calibri" panose="020F0502020204030204"/>
              </a:rPr>
              <a:t>Hassling me</a:t>
            </a:r>
            <a:endParaRPr kumimoji="0" lang="en-GB" sz="3600" b="1" i="0" u="none" strike="noStrike" kern="1200" cap="none" spc="0" normalizeH="0" baseline="0" noProof="0" dirty="0">
              <a:ln>
                <a:noFill/>
              </a:ln>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3306E01-22FE-9233-6171-9F3A8277209E}"/>
              </a:ext>
            </a:extLst>
          </p:cNvPr>
          <p:cNvSpPr txBox="1"/>
          <p:nvPr/>
        </p:nvSpPr>
        <p:spPr>
          <a:xfrm>
            <a:off x="8344429" y="4907764"/>
            <a:ext cx="74657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latin typeface="Calibri" panose="020F0502020204030204"/>
                <a:ea typeface="+mn-ea"/>
                <a:cs typeface="+mn-cs"/>
              </a:rPr>
              <a:t>Desperation</a:t>
            </a:r>
          </a:p>
        </p:txBody>
      </p:sp>
      <p:sp>
        <p:nvSpPr>
          <p:cNvPr id="17" name="TextBox 16">
            <a:extLst>
              <a:ext uri="{FF2B5EF4-FFF2-40B4-BE49-F238E27FC236}">
                <a16:creationId xmlns:a16="http://schemas.microsoft.com/office/drawing/2014/main" id="{061D0041-22BD-BEA0-1906-3796EA4F8E64}"/>
              </a:ext>
            </a:extLst>
          </p:cNvPr>
          <p:cNvSpPr txBox="1"/>
          <p:nvPr/>
        </p:nvSpPr>
        <p:spPr>
          <a:xfrm>
            <a:off x="4624969" y="3429000"/>
            <a:ext cx="331656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FF"/>
                </a:solidFill>
                <a:effectLst/>
                <a:uLnTx/>
                <a:uFillTx/>
                <a:latin typeface="Calibri" panose="020F0502020204030204"/>
                <a:ea typeface="+mn-ea"/>
                <a:cs typeface="+mn-cs"/>
              </a:rPr>
              <a:t>Avoid </a:t>
            </a:r>
            <a:r>
              <a:rPr lang="en-GB" sz="4000" dirty="0">
                <a:solidFill>
                  <a:srgbClr val="FF00FF"/>
                </a:solidFill>
                <a:latin typeface="Calibri" panose="020F0502020204030204"/>
              </a:rPr>
              <a:t>certain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FF00FF"/>
                </a:solidFill>
                <a:latin typeface="Calibri" panose="020F0502020204030204"/>
              </a:rPr>
              <a:t>topics</a:t>
            </a:r>
            <a:endParaRPr kumimoji="0" lang="en-GB" sz="4000" b="0" i="0" u="none" strike="noStrike" kern="1200" cap="none" spc="0" normalizeH="0" baseline="0" noProof="0" dirty="0">
              <a:ln>
                <a:noFill/>
              </a:ln>
              <a:solidFill>
                <a:srgbClr val="FF00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497F546-7711-2EB9-77E7-96E4C0A6634D}"/>
              </a:ext>
            </a:extLst>
          </p:cNvPr>
          <p:cNvSpPr txBox="1"/>
          <p:nvPr/>
        </p:nvSpPr>
        <p:spPr>
          <a:xfrm>
            <a:off x="3164152" y="1947128"/>
            <a:ext cx="47420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638B5"/>
                </a:solidFill>
                <a:effectLst/>
                <a:uLnTx/>
                <a:uFillTx/>
                <a:latin typeface="Calibri" panose="020F0502020204030204"/>
                <a:ea typeface="+mn-ea"/>
                <a:cs typeface="+mn-cs"/>
              </a:rPr>
              <a:t>Fun</a:t>
            </a:r>
          </a:p>
        </p:txBody>
      </p:sp>
      <p:sp>
        <p:nvSpPr>
          <p:cNvPr id="21" name="TextBox 20">
            <a:extLst>
              <a:ext uri="{FF2B5EF4-FFF2-40B4-BE49-F238E27FC236}">
                <a16:creationId xmlns:a16="http://schemas.microsoft.com/office/drawing/2014/main" id="{4EAFDDF2-11F4-7CE3-529B-6967FF198E50}"/>
              </a:ext>
            </a:extLst>
          </p:cNvPr>
          <p:cNvSpPr txBox="1"/>
          <p:nvPr/>
        </p:nvSpPr>
        <p:spPr>
          <a:xfrm>
            <a:off x="4668444" y="4876987"/>
            <a:ext cx="380205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FF"/>
                </a:solidFill>
                <a:effectLst/>
                <a:uLnTx/>
                <a:uFillTx/>
                <a:latin typeface="Calibri" panose="020F0502020204030204"/>
                <a:ea typeface="+mn-ea"/>
                <a:cs typeface="+mn-cs"/>
              </a:rPr>
              <a:t>Stay Humble</a:t>
            </a:r>
          </a:p>
        </p:txBody>
      </p:sp>
      <p:sp>
        <p:nvSpPr>
          <p:cNvPr id="25" name="TextBox 24">
            <a:extLst>
              <a:ext uri="{FF2B5EF4-FFF2-40B4-BE49-F238E27FC236}">
                <a16:creationId xmlns:a16="http://schemas.microsoft.com/office/drawing/2014/main" id="{4E867F32-00DC-23A4-9FEC-E4CCA02D8789}"/>
              </a:ext>
            </a:extLst>
          </p:cNvPr>
          <p:cNvSpPr txBox="1"/>
          <p:nvPr/>
        </p:nvSpPr>
        <p:spPr>
          <a:xfrm>
            <a:off x="4624969" y="1496649"/>
            <a:ext cx="455248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FF"/>
                </a:solidFill>
                <a:effectLst/>
                <a:uLnTx/>
                <a:uFillTx/>
                <a:latin typeface="Calibri" panose="020F0502020204030204"/>
                <a:ea typeface="+mn-ea"/>
                <a:cs typeface="+mn-cs"/>
              </a:rPr>
              <a:t>Chose patience</a:t>
            </a:r>
          </a:p>
        </p:txBody>
      </p:sp>
    </p:spTree>
    <p:extLst>
      <p:ext uri="{BB962C8B-B14F-4D97-AF65-F5344CB8AC3E}">
        <p14:creationId xmlns:p14="http://schemas.microsoft.com/office/powerpoint/2010/main" val="311529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a:xfrm>
            <a:off x="838199" y="365125"/>
            <a:ext cx="10967357" cy="1325563"/>
          </a:xfrm>
        </p:spPr>
        <p:txBody>
          <a:bodyPr>
            <a:normAutofit fontScale="90000"/>
          </a:bodyPr>
          <a:lstStyle/>
          <a:p>
            <a:r>
              <a:rPr kumimoji="0" lang="en-GB" sz="4800" b="1" i="0" u="none" strike="noStrike" kern="1200" cap="none" spc="0" normalizeH="0" baseline="0" noProof="0">
                <a:ln>
                  <a:noFill/>
                </a:ln>
                <a:solidFill>
                  <a:prstClr val="black"/>
                </a:solidFill>
                <a:effectLst/>
                <a:uLnTx/>
                <a:uFillTx/>
                <a:latin typeface="Tisa Sans Pro" panose="020B0604020202020204" charset="0"/>
              </a:rPr>
              <a:t>Examples of </a:t>
            </a:r>
            <a:r>
              <a:rPr kumimoji="0" lang="en-GB" sz="4800" b="1" i="0" u="none" strike="noStrike" kern="1200" cap="none" spc="0" normalizeH="0" baseline="0" noProof="0">
                <a:ln>
                  <a:noFill/>
                </a:ln>
                <a:solidFill>
                  <a:srgbClr val="FF80BD">
                    <a:lumMod val="75000"/>
                  </a:srgbClr>
                </a:solidFill>
                <a:effectLst/>
                <a:uLnTx/>
                <a:uFillTx/>
                <a:latin typeface="Tisa Sans Pro" panose="020B0604020202020204" charset="0"/>
              </a:rPr>
              <a:t>boundaries</a:t>
            </a:r>
            <a:r>
              <a:rPr kumimoji="0" lang="en-GB" sz="4800" b="1" i="0" u="none" strike="noStrike" kern="1200" cap="none" spc="0" normalizeH="0" baseline="0" noProof="0">
                <a:ln>
                  <a:noFill/>
                </a:ln>
                <a:solidFill>
                  <a:prstClr val="black"/>
                </a:solidFill>
                <a:effectLst/>
                <a:uLnTx/>
                <a:uFillTx/>
                <a:latin typeface="Tisa Sans Pro" panose="020B0604020202020204" charset="0"/>
              </a:rPr>
              <a:t> you can set as a </a:t>
            </a:r>
            <a:r>
              <a:rPr kumimoji="0" lang="en-GB" sz="4800" b="1" i="0" u="none" strike="noStrike" kern="1200" cap="none" spc="0" normalizeH="0" baseline="0" noProof="0">
                <a:ln>
                  <a:noFill/>
                </a:ln>
                <a:solidFill>
                  <a:srgbClr val="FF80BD">
                    <a:lumMod val="75000"/>
                  </a:srgbClr>
                </a:solidFill>
                <a:effectLst/>
                <a:uLnTx/>
                <a:uFillTx/>
                <a:latin typeface="Tisa Sans Pro" panose="020B0604020202020204" charset="0"/>
              </a:rPr>
              <a:t>WBC</a:t>
            </a:r>
            <a:r>
              <a:rPr kumimoji="0" lang="en-GB" sz="4800" b="1" i="0" u="none" strike="noStrike" kern="1200" cap="none" spc="0" normalizeH="0" baseline="0" noProof="0">
                <a:ln>
                  <a:noFill/>
                </a:ln>
                <a:solidFill>
                  <a:prstClr val="black"/>
                </a:solidFill>
                <a:effectLst/>
                <a:uLnTx/>
                <a:uFillTx/>
                <a:latin typeface="Tisa Sans Pro" panose="020B0604020202020204" charset="0"/>
              </a:rPr>
              <a:t>:</a:t>
            </a:r>
            <a:endParaRPr lang="en-US" b="1">
              <a:latin typeface="Tisa Sans Pro" panose="020B0604020202020204" charset="0"/>
              <a:cs typeface="TisaPro-Bold" panose="02010504030101020102" pitchFamily="2" charset="77"/>
            </a:endParaRP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714518" y="2041641"/>
            <a:ext cx="11091038" cy="4885418"/>
          </a:xfrm>
        </p:spPr>
        <p:txBody>
          <a:bodyPr>
            <a:normAutofit/>
          </a:bodyPr>
          <a:lstStyle/>
          <a:p>
            <a:pPr marL="0" marR="0" lvl="0" indent="0" algn="l" defTabSz="914400" rtl="0" eaLnBrk="1" fontAlgn="auto" latinLnBrk="0" hangingPunct="1">
              <a:lnSpc>
                <a:spcPct val="100000"/>
              </a:lnSpc>
              <a:spcBef>
                <a:spcPts val="1000"/>
              </a:spcBef>
              <a:spcAft>
                <a:spcPts val="0"/>
              </a:spcAft>
              <a:buClrTx/>
              <a:buSzTx/>
              <a:buNone/>
              <a:tabLst/>
              <a:defRPr/>
            </a:pPr>
            <a:r>
              <a:rPr kumimoji="0" lang="en-GB" sz="4000" b="0" i="0" u="none" strike="noStrike" kern="1200" cap="none" spc="0" normalizeH="0" baseline="0" noProof="0" dirty="0">
                <a:ln>
                  <a:noFill/>
                </a:ln>
                <a:solidFill>
                  <a:prstClr val="black"/>
                </a:solidFill>
                <a:effectLst/>
                <a:uLnTx/>
                <a:uFillTx/>
                <a:latin typeface="Tisa Sans Pro" panose="020B0604020202020204" charset="0"/>
              </a:rPr>
              <a:t>1. No is always ok</a:t>
            </a:r>
          </a:p>
          <a:p>
            <a:pPr marL="0" marR="0" lvl="0" indent="0" algn="l" defTabSz="914400" rtl="0" eaLnBrk="1" fontAlgn="auto" latinLnBrk="0" hangingPunct="1">
              <a:lnSpc>
                <a:spcPct val="100000"/>
              </a:lnSpc>
              <a:spcBef>
                <a:spcPts val="1000"/>
              </a:spcBef>
              <a:spcAft>
                <a:spcPts val="0"/>
              </a:spcAft>
              <a:buClrTx/>
              <a:buSzTx/>
              <a:buNone/>
              <a:tabLst/>
              <a:defRPr/>
            </a:pPr>
            <a:r>
              <a:rPr lang="en-GB" sz="4000" dirty="0">
                <a:solidFill>
                  <a:prstClr val="black"/>
                </a:solidFill>
                <a:latin typeface="Tisa Sans Pro" panose="020B0604020202020204" charset="0"/>
              </a:rPr>
              <a:t>2. Have set hours</a:t>
            </a:r>
            <a:endParaRPr kumimoji="0" lang="en-GB" sz="4000" b="0" i="0" u="none" strike="noStrike" kern="1200" cap="none" spc="0" normalizeH="0" baseline="0" noProof="0" dirty="0">
              <a:ln>
                <a:noFill/>
              </a:ln>
              <a:solidFill>
                <a:prstClr val="black"/>
              </a:solidFill>
              <a:effectLst/>
              <a:uLnTx/>
              <a:uFillTx/>
              <a:latin typeface="Tisa Sans Pro" panose="020B0604020202020204" charset="0"/>
            </a:endParaRPr>
          </a:p>
          <a:p>
            <a:pPr marL="0" marR="0" lvl="0" indent="0" algn="l" defTabSz="914400" rtl="0" eaLnBrk="1" fontAlgn="auto" latinLnBrk="0" hangingPunct="1">
              <a:lnSpc>
                <a:spcPct val="100000"/>
              </a:lnSpc>
              <a:spcBef>
                <a:spcPts val="1000"/>
              </a:spcBef>
              <a:spcAft>
                <a:spcPts val="0"/>
              </a:spcAft>
              <a:buClrTx/>
              <a:buSzTx/>
              <a:buNone/>
              <a:tabLst/>
              <a:defRPr/>
            </a:pPr>
            <a:r>
              <a:rPr kumimoji="0" lang="en-GB" sz="4000" b="0" i="0" u="none" strike="noStrike" kern="1200" cap="none" spc="0" normalizeH="0" baseline="0" noProof="0" dirty="0">
                <a:ln>
                  <a:noFill/>
                </a:ln>
                <a:solidFill>
                  <a:prstClr val="black"/>
                </a:solidFill>
                <a:effectLst/>
                <a:uLnTx/>
                <a:uFillTx/>
                <a:latin typeface="Tisa Sans Pro" panose="020B0604020202020204" charset="0"/>
              </a:rPr>
              <a:t>3. Have set platforms / accounts</a:t>
            </a:r>
          </a:p>
          <a:p>
            <a:pPr marL="0" marR="0" lvl="0" indent="0" algn="l" defTabSz="914400" rtl="0" eaLnBrk="1" fontAlgn="auto" latinLnBrk="0" hangingPunct="1">
              <a:lnSpc>
                <a:spcPct val="100000"/>
              </a:lnSpc>
              <a:spcBef>
                <a:spcPts val="1000"/>
              </a:spcBef>
              <a:spcAft>
                <a:spcPts val="0"/>
              </a:spcAft>
              <a:buClrTx/>
              <a:buSzTx/>
              <a:buNone/>
              <a:tabLst/>
              <a:defRPr/>
            </a:pPr>
            <a:r>
              <a:rPr kumimoji="0" lang="en-GB" sz="4000" b="0" i="0" u="none" strike="noStrike" kern="1200" cap="none" spc="0" normalizeH="0" baseline="0" noProof="0" dirty="0">
                <a:ln>
                  <a:noFill/>
                </a:ln>
                <a:solidFill>
                  <a:prstClr val="black"/>
                </a:solidFill>
                <a:effectLst/>
                <a:uLnTx/>
                <a:uFillTx/>
                <a:latin typeface="Tisa Sans Pro" panose="020B0604020202020204" charset="0"/>
              </a:rPr>
              <a:t>4. Avoid your triggers</a:t>
            </a:r>
          </a:p>
          <a:p>
            <a:pPr marL="0" marR="0" lvl="0" indent="0" algn="l" defTabSz="914400" rtl="0" eaLnBrk="1" fontAlgn="auto" latinLnBrk="0" hangingPunct="1">
              <a:lnSpc>
                <a:spcPct val="100000"/>
              </a:lnSpc>
              <a:spcBef>
                <a:spcPts val="1000"/>
              </a:spcBef>
              <a:spcAft>
                <a:spcPts val="0"/>
              </a:spcAft>
              <a:buClrTx/>
              <a:buSzTx/>
              <a:buNone/>
              <a:tabLst/>
              <a:defRPr/>
            </a:pPr>
            <a:r>
              <a:rPr kumimoji="0" lang="en-GB" sz="4000" b="0" i="0" u="none" strike="noStrike" kern="1200" cap="none" spc="0" normalizeH="0" baseline="0" noProof="0" dirty="0">
                <a:ln>
                  <a:noFill/>
                </a:ln>
                <a:solidFill>
                  <a:prstClr val="black"/>
                </a:solidFill>
                <a:effectLst/>
                <a:uLnTx/>
                <a:uFillTx/>
                <a:latin typeface="Tisa Sans Pro" panose="020B0604020202020204" charset="0"/>
              </a:rPr>
              <a:t>5. Signposting</a:t>
            </a:r>
          </a:p>
          <a:p>
            <a:pPr>
              <a:buFont typeface="Courier New" panose="02070309020205020404" pitchFamily="49" charset="0"/>
              <a:buChar char="o"/>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3025986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27158-7367-1E78-630D-10B956705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216383-B776-03E5-E1BD-06C783140A35}"/>
              </a:ext>
            </a:extLst>
          </p:cNvPr>
          <p:cNvSpPr>
            <a:spLocks noGrp="1"/>
          </p:cNvSpPr>
          <p:nvPr>
            <p:ph type="title"/>
          </p:nvPr>
        </p:nvSpPr>
        <p:spPr/>
        <p:txBody>
          <a:bodyPr>
            <a:noAutofit/>
          </a:bodyPr>
          <a:lstStyle/>
          <a:p>
            <a:r>
              <a:rPr kumimoji="0" lang="en-GB" sz="5400" b="1" i="0" u="none" strike="noStrike" kern="1200" cap="none" spc="0" normalizeH="0" baseline="0" noProof="0" dirty="0">
                <a:ln>
                  <a:noFill/>
                </a:ln>
                <a:effectLst/>
                <a:uLnTx/>
                <a:uFillTx/>
                <a:latin typeface="Tisa Sans Pro" panose="020B0604020202020204" charset="0"/>
              </a:rPr>
              <a:t>How to express your </a:t>
            </a:r>
            <a:r>
              <a:rPr kumimoji="0" lang="en-GB" sz="5400" b="1" i="0" u="none" strike="noStrike" kern="1200" cap="none" spc="0" normalizeH="0" baseline="0" noProof="0" dirty="0">
                <a:ln>
                  <a:noFill/>
                </a:ln>
                <a:solidFill>
                  <a:srgbClr val="FF80BD">
                    <a:lumMod val="75000"/>
                  </a:srgbClr>
                </a:solidFill>
                <a:effectLst/>
                <a:uLnTx/>
                <a:uFillTx/>
                <a:latin typeface="Tisa Sans Pro" panose="020B0604020202020204" charset="0"/>
              </a:rPr>
              <a:t>boundaries</a:t>
            </a:r>
            <a:r>
              <a:rPr kumimoji="0" lang="en-GB" sz="5400" b="0" i="0" u="none" strike="noStrike" kern="1200" cap="none" spc="0" normalizeH="0" baseline="0" noProof="0" dirty="0">
                <a:ln>
                  <a:noFill/>
                </a:ln>
                <a:solidFill>
                  <a:prstClr val="black"/>
                </a:solidFill>
                <a:effectLst/>
                <a:uLnTx/>
                <a:uFillTx/>
                <a:latin typeface="Tisa Sans Pro" panose="020B0604020202020204" charset="0"/>
              </a:rPr>
              <a:t>:</a:t>
            </a:r>
            <a:endParaRPr lang="en-US" sz="5400" b="1" dirty="0">
              <a:latin typeface="Tisa Sans Pro" panose="020B0604020202020204" charset="0"/>
              <a:cs typeface="TisaPro-Bold" panose="02010504030101020102" pitchFamily="2" charset="77"/>
            </a:endParaRPr>
          </a:p>
        </p:txBody>
      </p:sp>
      <p:sp>
        <p:nvSpPr>
          <p:cNvPr id="4" name="Rectangle 3">
            <a:extLst>
              <a:ext uri="{FF2B5EF4-FFF2-40B4-BE49-F238E27FC236}">
                <a16:creationId xmlns:a16="http://schemas.microsoft.com/office/drawing/2014/main" id="{37A48B55-B50C-1787-E86B-26703957A27B}"/>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93B6B1-33FE-366D-F5E7-97F497BD1E0E}"/>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35C6241D-5F18-F17E-0431-157D2EF01797}"/>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9" name="Content Placeholder 2">
            <a:extLst>
              <a:ext uri="{FF2B5EF4-FFF2-40B4-BE49-F238E27FC236}">
                <a16:creationId xmlns:a16="http://schemas.microsoft.com/office/drawing/2014/main" id="{1BF471B2-A2E0-02B4-F906-34495CD924CF}"/>
              </a:ext>
            </a:extLst>
          </p:cNvPr>
          <p:cNvSpPr>
            <a:spLocks noGrp="1"/>
          </p:cNvSpPr>
          <p:nvPr>
            <p:ph idx="1"/>
          </p:nvPr>
        </p:nvSpPr>
        <p:spPr>
          <a:xfrm>
            <a:off x="838200" y="1825625"/>
            <a:ext cx="11049000" cy="4351338"/>
          </a:xfrm>
        </p:spPr>
        <p:txBody>
          <a:bodyPr>
            <a:normAutofit/>
          </a:bodyPr>
          <a:lstStyle/>
          <a:p>
            <a:pPr marL="228600" marR="0" lvl="0" indent="-228600" algn="l" defTabSz="914400" rtl="0" eaLnBrk="1" fontAlgn="auto" latinLnBrk="0" hangingPunct="1">
              <a:lnSpc>
                <a:spcPct val="160000"/>
              </a:lnSpc>
              <a:spcBef>
                <a:spcPts val="1000"/>
              </a:spcBef>
              <a:spcAft>
                <a:spcPts val="0"/>
              </a:spcAft>
              <a:buClrTx/>
              <a:buSzTx/>
              <a:buFont typeface="Arial" panose="020B0604020202020204" pitchFamily="34" charset="0"/>
              <a:buChar char="•"/>
              <a:tabLst/>
              <a:defRPr/>
            </a:pPr>
            <a:r>
              <a:rPr kumimoji="0" lang="en-GB" sz="4400" b="0" i="0" u="none" strike="noStrike" kern="1200" cap="none" spc="0" normalizeH="0" baseline="0" noProof="0" dirty="0">
                <a:ln>
                  <a:noFill/>
                </a:ln>
                <a:solidFill>
                  <a:prstClr val="black"/>
                </a:solidFill>
                <a:effectLst/>
                <a:uLnTx/>
                <a:uFillTx/>
                <a:latin typeface="Tisa Sans Pro" panose="020B0604020202020204" charset="0"/>
              </a:rPr>
              <a:t>Officially</a:t>
            </a:r>
          </a:p>
          <a:p>
            <a:pPr marL="228600" marR="0" lvl="0" indent="-228600" algn="l" defTabSz="914400" rtl="0" eaLnBrk="1" fontAlgn="auto" latinLnBrk="0" hangingPunct="1">
              <a:lnSpc>
                <a:spcPct val="160000"/>
              </a:lnSpc>
              <a:spcBef>
                <a:spcPts val="1000"/>
              </a:spcBef>
              <a:spcAft>
                <a:spcPts val="0"/>
              </a:spcAft>
              <a:buClrTx/>
              <a:buSzTx/>
              <a:buFont typeface="Arial" panose="020B0604020202020204" pitchFamily="34" charset="0"/>
              <a:buChar char="•"/>
              <a:tabLst/>
              <a:defRPr/>
            </a:pPr>
            <a:r>
              <a:rPr lang="en-GB" sz="4400" dirty="0">
                <a:solidFill>
                  <a:srgbClr val="FF208B"/>
                </a:solidFill>
                <a:latin typeface="Tisa Sans Pro" panose="020B0604020202020204" charset="0"/>
              </a:rPr>
              <a:t>Clearly</a:t>
            </a:r>
            <a:endParaRPr kumimoji="0" lang="en-GB" sz="4400" b="0" i="0" u="none" strike="noStrike" kern="1200" cap="none" spc="0" normalizeH="0" baseline="0" noProof="0" dirty="0">
              <a:ln>
                <a:noFill/>
              </a:ln>
              <a:solidFill>
                <a:srgbClr val="FF208B"/>
              </a:solidFill>
              <a:effectLst/>
              <a:uLnTx/>
              <a:uFillTx/>
              <a:latin typeface="Tisa Sans Pro" panose="020B0604020202020204" charset="0"/>
            </a:endParaRPr>
          </a:p>
          <a:p>
            <a:pPr marL="228600" marR="0" lvl="0" indent="-228600" algn="l" defTabSz="914400" rtl="0" eaLnBrk="1" fontAlgn="auto" latinLnBrk="0" hangingPunct="1">
              <a:lnSpc>
                <a:spcPct val="160000"/>
              </a:lnSpc>
              <a:spcBef>
                <a:spcPts val="1000"/>
              </a:spcBef>
              <a:spcAft>
                <a:spcPts val="0"/>
              </a:spcAft>
              <a:buClrTx/>
              <a:buSzTx/>
              <a:buFont typeface="Arial" panose="020B0604020202020204" pitchFamily="34" charset="0"/>
              <a:buChar char="•"/>
              <a:tabLst/>
              <a:defRPr/>
            </a:pPr>
            <a:r>
              <a:rPr kumimoji="0" lang="en-GB" sz="4400" b="0" i="0" u="none" strike="noStrike" kern="1200" cap="none" spc="0" normalizeH="0" baseline="0" noProof="0" dirty="0">
                <a:ln>
                  <a:noFill/>
                </a:ln>
                <a:solidFill>
                  <a:prstClr val="black"/>
                </a:solidFill>
                <a:effectLst/>
                <a:uLnTx/>
                <a:uFillTx/>
                <a:latin typeface="Tisa Sans Pro" panose="020B0604020202020204" charset="0"/>
              </a:rPr>
              <a:t>Repeatedly</a:t>
            </a:r>
          </a:p>
          <a:p>
            <a:pPr>
              <a:buFont typeface="Courier New" panose="02070309020205020404" pitchFamily="49" charset="0"/>
              <a:buChar char="o"/>
            </a:pPr>
            <a:endParaRPr lang="en-US" dirty="0">
              <a:latin typeface="Tisa Sans Pro" panose="020B0504020201020104" pitchFamily="34" charset="0"/>
            </a:endParaRPr>
          </a:p>
        </p:txBody>
      </p:sp>
    </p:spTree>
    <p:extLst>
      <p:ext uri="{BB962C8B-B14F-4D97-AF65-F5344CB8AC3E}">
        <p14:creationId xmlns:p14="http://schemas.microsoft.com/office/powerpoint/2010/main" val="1906388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normAutofit/>
          </a:bodyPr>
          <a:lstStyle/>
          <a:p>
            <a:r>
              <a:rPr kumimoji="0" lang="en-GB" sz="5400" b="1" i="0" u="none" strike="noStrike" kern="1200" cap="none" spc="0" normalizeH="0" baseline="0" noProof="0" dirty="0">
                <a:ln>
                  <a:noFill/>
                </a:ln>
                <a:solidFill>
                  <a:srgbClr val="FF80BD">
                    <a:lumMod val="75000"/>
                  </a:srgbClr>
                </a:solidFill>
                <a:effectLst/>
                <a:uLnTx/>
                <a:uFillTx/>
                <a:latin typeface="Tisa Sans Pro" panose="020B0604020202020204" charset="0"/>
              </a:rPr>
              <a:t>Boundary</a:t>
            </a:r>
            <a:r>
              <a:rPr kumimoji="0" lang="en-GB" sz="4800" b="0" i="0" u="none" strike="noStrike" kern="1200" cap="none" spc="0" normalizeH="0" baseline="0" noProof="0" dirty="0">
                <a:ln>
                  <a:noFill/>
                </a:ln>
                <a:solidFill>
                  <a:prstClr val="black"/>
                </a:solidFill>
                <a:effectLst/>
                <a:uLnTx/>
                <a:uFillTx/>
                <a:latin typeface="Tisa Sans Pro" panose="020B0604020202020204" charset="0"/>
              </a:rPr>
              <a:t> </a:t>
            </a:r>
            <a:r>
              <a:rPr kumimoji="0" lang="en-GB" sz="5400" b="1" i="0" u="none" strike="noStrike" kern="1200" cap="none" spc="0" normalizeH="0" baseline="0" noProof="0" dirty="0">
                <a:ln>
                  <a:noFill/>
                </a:ln>
                <a:solidFill>
                  <a:prstClr val="black"/>
                </a:solidFill>
                <a:effectLst/>
                <a:uLnTx/>
                <a:uFillTx/>
                <a:latin typeface="Tisa Sans Pro" panose="020B0604020202020204" charset="0"/>
              </a:rPr>
              <a:t>breaches</a:t>
            </a:r>
            <a:r>
              <a:rPr kumimoji="0" lang="en-GB" sz="4800" b="0" i="0" u="none" strike="noStrike" kern="1200" cap="none" spc="0" normalizeH="0" baseline="0" noProof="0" dirty="0">
                <a:ln>
                  <a:noFill/>
                </a:ln>
                <a:solidFill>
                  <a:prstClr val="black"/>
                </a:solidFill>
                <a:effectLst/>
                <a:uLnTx/>
                <a:uFillTx/>
                <a:latin typeface="Tisa Sans Pro" panose="020B0604020202020204" charset="0"/>
              </a:rPr>
              <a:t>:</a:t>
            </a:r>
            <a:endParaRPr lang="en-US" sz="4800" b="1" dirty="0">
              <a:latin typeface="Tisa Sans Pro" panose="020B0604020202020204" charset="0"/>
              <a:cs typeface="TisaPro-Bold" panose="02010504030101020102" pitchFamily="2" charset="77"/>
            </a:endParaRP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838200" y="1825625"/>
            <a:ext cx="11049000" cy="4351338"/>
          </a:xfrm>
        </p:spPr>
        <p:txBody>
          <a:bodyPr>
            <a:normAutofit/>
          </a:bodyPr>
          <a:lstStyle/>
          <a:p>
            <a:pPr marL="228600" marR="0" lvl="0" indent="-228600" algn="l" defTabSz="914400" rtl="0" eaLnBrk="1" fontAlgn="auto" latinLnBrk="0" hangingPunct="1">
              <a:lnSpc>
                <a:spcPct val="16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Tisa Sans Pro" panose="020B0604020202020204" charset="0"/>
              </a:rPr>
              <a:t>It is inevitable that boundaries can and will be breached.</a:t>
            </a:r>
          </a:p>
          <a:p>
            <a:pPr marL="228600" marR="0" lvl="0" indent="-228600" algn="l" defTabSz="914400" rtl="0" eaLnBrk="1" fontAlgn="auto" latinLnBrk="0" hangingPunct="1">
              <a:lnSpc>
                <a:spcPct val="16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FF208B"/>
                </a:solidFill>
                <a:effectLst/>
                <a:uLnTx/>
                <a:uFillTx/>
                <a:latin typeface="Tisa Sans Pro" panose="020B0604020202020204" charset="0"/>
              </a:rPr>
              <a:t>DO NOT FEEL GUILTY </a:t>
            </a:r>
            <a:r>
              <a:rPr kumimoji="0" lang="en-GB" b="0" i="0" u="none" strike="noStrike" kern="1200" cap="none" spc="0" normalizeH="0" baseline="0" noProof="0" dirty="0">
                <a:ln>
                  <a:noFill/>
                </a:ln>
                <a:effectLst/>
                <a:uLnTx/>
                <a:uFillTx/>
                <a:latin typeface="Tisa Sans Pro" panose="020B0604020202020204" charset="0"/>
              </a:rPr>
              <a:t>WHEN SOMEONE BREACHES YOUR BOUNDARY and</a:t>
            </a:r>
            <a:r>
              <a:rPr kumimoji="0" lang="en-GB" b="0" i="0" u="none" strike="noStrike" kern="1200" cap="none" spc="0" normalizeH="0" baseline="0" noProof="0" dirty="0">
                <a:ln>
                  <a:noFill/>
                </a:ln>
                <a:solidFill>
                  <a:srgbClr val="FF208B"/>
                </a:solidFill>
                <a:effectLst/>
                <a:uLnTx/>
                <a:uFillTx/>
                <a:latin typeface="Tisa Sans Pro" panose="020B0604020202020204" charset="0"/>
              </a:rPr>
              <a:t> YOU SAY NO.</a:t>
            </a:r>
          </a:p>
          <a:p>
            <a:pPr marL="228600" marR="0" lvl="0" indent="-228600" algn="l" defTabSz="914400" rtl="0" eaLnBrk="1" fontAlgn="auto" latinLnBrk="0" hangingPunct="1">
              <a:lnSpc>
                <a:spcPct val="16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Tisa Sans Pro" panose="020B0604020202020204" charset="0"/>
              </a:rPr>
              <a:t>Its </a:t>
            </a:r>
            <a:r>
              <a:rPr kumimoji="0" lang="en-GB" b="0" i="0" u="none" strike="noStrike" kern="1200" cap="none" spc="0" normalizeH="0" baseline="0" noProof="0" dirty="0">
                <a:ln>
                  <a:noFill/>
                </a:ln>
                <a:solidFill>
                  <a:srgbClr val="FF208B"/>
                </a:solidFill>
                <a:effectLst/>
                <a:uLnTx/>
                <a:uFillTx/>
                <a:latin typeface="Tisa Sans Pro" panose="020B0604020202020204" charset="0"/>
              </a:rPr>
              <a:t>OKAY</a:t>
            </a:r>
            <a:r>
              <a:rPr kumimoji="0" lang="en-GB" b="0" i="0" u="none" strike="noStrike" kern="1200" cap="none" spc="0" normalizeH="0" baseline="0" noProof="0" dirty="0">
                <a:ln>
                  <a:noFill/>
                </a:ln>
                <a:solidFill>
                  <a:prstClr val="black"/>
                </a:solidFill>
                <a:effectLst/>
                <a:uLnTx/>
                <a:uFillTx/>
                <a:latin typeface="Tisa Sans Pro" panose="020B0604020202020204" charset="0"/>
              </a:rPr>
              <a:t> to signpost people elsewhere.</a:t>
            </a:r>
          </a:p>
          <a:p>
            <a:pPr marL="228600" marR="0" lvl="0" indent="-228600" algn="l" defTabSz="914400" rtl="0" eaLnBrk="1" fontAlgn="auto" latinLnBrk="0" hangingPunct="1">
              <a:lnSpc>
                <a:spcPct val="16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Tisa Sans Pro" panose="020B0604020202020204" charset="0"/>
              </a:rPr>
              <a:t>The </a:t>
            </a:r>
            <a:r>
              <a:rPr kumimoji="0" lang="en-GB" b="0" i="0" u="none" strike="noStrike" kern="1200" cap="none" spc="0" normalizeH="0" baseline="0" noProof="0" dirty="0">
                <a:ln>
                  <a:noFill/>
                </a:ln>
                <a:solidFill>
                  <a:srgbClr val="FF208B"/>
                </a:solidFill>
                <a:effectLst/>
                <a:uLnTx/>
                <a:uFillTx/>
                <a:latin typeface="Tisa Sans Pro" panose="020B0604020202020204" charset="0"/>
              </a:rPr>
              <a:t>Union</a:t>
            </a:r>
            <a:r>
              <a:rPr kumimoji="0" lang="en-GB" b="0" i="0" u="none" strike="noStrike" kern="1200" cap="none" spc="0" normalizeH="0" baseline="0" noProof="0" dirty="0">
                <a:ln>
                  <a:noFill/>
                </a:ln>
                <a:solidFill>
                  <a:prstClr val="black"/>
                </a:solidFill>
                <a:effectLst/>
                <a:uLnTx/>
                <a:uFillTx/>
                <a:latin typeface="Tisa Sans Pro" panose="020B0604020202020204" charset="0"/>
              </a:rPr>
              <a:t> and University Support Services are here to support you.</a:t>
            </a:r>
          </a:p>
          <a:p>
            <a:pPr>
              <a:buFont typeface="Courier New" panose="02070309020205020404" pitchFamily="49" charset="0"/>
              <a:buChar char="o"/>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7" name="Arrow: Bent 6">
            <a:extLst>
              <a:ext uri="{FF2B5EF4-FFF2-40B4-BE49-F238E27FC236}">
                <a16:creationId xmlns:a16="http://schemas.microsoft.com/office/drawing/2014/main" id="{2ADD766A-B4E0-AFA5-5AC4-640C3E464BAA}"/>
              </a:ext>
            </a:extLst>
          </p:cNvPr>
          <p:cNvSpPr/>
          <p:nvPr/>
        </p:nvSpPr>
        <p:spPr>
          <a:xfrm>
            <a:off x="9571306" y="403905"/>
            <a:ext cx="337457" cy="46218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Arrow: Bent 7">
            <a:extLst>
              <a:ext uri="{FF2B5EF4-FFF2-40B4-BE49-F238E27FC236}">
                <a16:creationId xmlns:a16="http://schemas.microsoft.com/office/drawing/2014/main" id="{B63BE1AA-7C51-34A0-1FFD-6647F0C36E51}"/>
              </a:ext>
            </a:extLst>
          </p:cNvPr>
          <p:cNvSpPr/>
          <p:nvPr/>
        </p:nvSpPr>
        <p:spPr>
          <a:xfrm rot="16200000">
            <a:off x="9640455" y="1240110"/>
            <a:ext cx="337457" cy="46218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rrow: Bent 8">
            <a:extLst>
              <a:ext uri="{FF2B5EF4-FFF2-40B4-BE49-F238E27FC236}">
                <a16:creationId xmlns:a16="http://schemas.microsoft.com/office/drawing/2014/main" id="{CC779B93-C1D2-25F4-4318-1D1D28179B1B}"/>
              </a:ext>
            </a:extLst>
          </p:cNvPr>
          <p:cNvSpPr/>
          <p:nvPr/>
        </p:nvSpPr>
        <p:spPr>
          <a:xfrm rot="5400000">
            <a:off x="10320473" y="360857"/>
            <a:ext cx="337457" cy="46218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rrow: Bent 9">
            <a:extLst>
              <a:ext uri="{FF2B5EF4-FFF2-40B4-BE49-F238E27FC236}">
                <a16:creationId xmlns:a16="http://schemas.microsoft.com/office/drawing/2014/main" id="{D97643F7-1320-53F4-3F68-536E3285A659}"/>
              </a:ext>
            </a:extLst>
          </p:cNvPr>
          <p:cNvSpPr/>
          <p:nvPr/>
        </p:nvSpPr>
        <p:spPr>
          <a:xfrm rot="10800000">
            <a:off x="10320031" y="1182071"/>
            <a:ext cx="337457" cy="46218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598557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lstStyle/>
          <a:p>
            <a:r>
              <a:rPr lang="en-US" b="1">
                <a:latin typeface="Tisa Sans Pro" panose="020B0504020201020104" pitchFamily="34" charset="0"/>
                <a:cs typeface="TisaPro-Bold" panose="02010504030101020102" pitchFamily="2" charset="77"/>
              </a:rPr>
              <a:t>Examples: </a:t>
            </a: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p:txBody>
          <a:bodyPr/>
          <a:lstStyle/>
          <a:p>
            <a:pPr marL="0" marR="0" lvl="0" indent="0" algn="l" defTabSz="914400" rtl="0" eaLnBrk="1" fontAlgn="auto" latinLnBrk="0" hangingPunct="1">
              <a:lnSpc>
                <a:spcPct val="150000"/>
              </a:lnSpc>
              <a:spcBef>
                <a:spcPts val="1000"/>
              </a:spcBef>
              <a:spcAft>
                <a:spcPts val="0"/>
              </a:spcAft>
              <a:buClrTx/>
              <a:buSzTx/>
              <a:buNone/>
              <a:tabLst/>
              <a:defRPr/>
            </a:pPr>
            <a:r>
              <a:rPr kumimoji="0" lang="en-GB" sz="4000" b="0" i="0" u="none" strike="noStrike" kern="1200" cap="none" spc="0" normalizeH="0" baseline="0" noProof="0" dirty="0">
                <a:ln>
                  <a:noFill/>
                </a:ln>
                <a:solidFill>
                  <a:prstClr val="black"/>
                </a:solidFill>
                <a:effectLst/>
                <a:uLnTx/>
                <a:uFillTx/>
                <a:latin typeface="Tisa Sans Pro" panose="020B0604020202020204" charset="0"/>
              </a:rPr>
              <a:t>A student of your society is messaging you every day on your personal social media…</a:t>
            </a:r>
          </a:p>
          <a:p>
            <a:pPr>
              <a:buFont typeface="Courier New" panose="02070309020205020404" pitchFamily="49" charset="0"/>
              <a:buChar char="o"/>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712352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lstStyle/>
          <a:p>
            <a:r>
              <a:rPr lang="en-US" b="1">
                <a:latin typeface="Tisa Sans Pro" panose="020B0504020201020104" pitchFamily="34" charset="0"/>
                <a:cs typeface="TisaPro-Bold" panose="02010504030101020102" pitchFamily="2" charset="77"/>
              </a:rPr>
              <a:t>Examples:</a:t>
            </a: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838200" y="1825625"/>
            <a:ext cx="10983686" cy="4351338"/>
          </a:xfrm>
        </p:spPr>
        <p:txBody>
          <a:bodyPr>
            <a:normAutofit fontScale="32500" lnSpcReduction="20000"/>
          </a:bodyPr>
          <a:lstStyle/>
          <a:p>
            <a:pPr marL="0" marR="0" lvl="0" indent="0" algn="l" defTabSz="914400" rtl="0" eaLnBrk="1" fontAlgn="auto" latinLnBrk="0" hangingPunct="1">
              <a:lnSpc>
                <a:spcPct val="150000"/>
              </a:lnSpc>
              <a:spcBef>
                <a:spcPts val="1000"/>
              </a:spcBef>
              <a:spcAft>
                <a:spcPts val="0"/>
              </a:spcAft>
              <a:buClrTx/>
              <a:buSzTx/>
              <a:buNone/>
              <a:tabLst/>
              <a:defRPr/>
            </a:pPr>
            <a:r>
              <a:rPr kumimoji="0" lang="en-GB" sz="7400" b="1" i="0" u="none" strike="noStrike" kern="1200" cap="none" spc="0" normalizeH="0" baseline="0" noProof="0" dirty="0">
                <a:ln>
                  <a:noFill/>
                </a:ln>
                <a:solidFill>
                  <a:prstClr val="black"/>
                </a:solidFill>
                <a:effectLst/>
                <a:uLnTx/>
                <a:uFillTx/>
                <a:latin typeface="Tisa Sans Pro" panose="020B0604020202020204" charset="0"/>
              </a:rPr>
              <a:t>A student of your society is messaging you every day on your personal social media… </a:t>
            </a:r>
          </a:p>
          <a:p>
            <a:pPr lvl="1">
              <a:lnSpc>
                <a:spcPct val="150000"/>
              </a:lnSpc>
              <a:defRPr/>
            </a:pPr>
            <a:r>
              <a:rPr kumimoji="0" lang="en-GB" sz="9800" b="0" i="0" u="none" strike="noStrike" kern="1200" cap="none" spc="0" normalizeH="0" baseline="0" noProof="0" dirty="0">
                <a:ln>
                  <a:noFill/>
                </a:ln>
                <a:solidFill>
                  <a:srgbClr val="242424"/>
                </a:solidFill>
                <a:effectLst/>
                <a:uLnTx/>
                <a:uFillTx/>
                <a:latin typeface="Tisa Sans Pro" panose="020B0604020202020204" charset="0"/>
              </a:rPr>
              <a:t>Politely remind them to use the official communication channels via that method (Teams). Raise it with the rest of the committee and do not engage further on personal social media.</a:t>
            </a:r>
          </a:p>
          <a:p>
            <a:pPr lvl="1">
              <a:lnSpc>
                <a:spcPct val="150000"/>
              </a:lnSpc>
              <a:defRPr/>
            </a:pPr>
            <a:r>
              <a:rPr kumimoji="0" lang="en-GB" sz="9800" b="0" i="0" u="none" strike="noStrike" kern="1200" cap="none" spc="0" normalizeH="0" baseline="0" noProof="0" dirty="0">
                <a:ln>
                  <a:noFill/>
                </a:ln>
                <a:solidFill>
                  <a:srgbClr val="242424"/>
                </a:solidFill>
                <a:effectLst/>
                <a:uLnTx/>
                <a:uFillTx/>
                <a:latin typeface="Tisa Sans Pro" panose="020B0604020202020204" charset="0"/>
              </a:rPr>
              <a:t>Unfollowing / removing is </a:t>
            </a:r>
            <a:r>
              <a:rPr kumimoji="0" lang="en-GB" sz="9800" b="0" i="0" u="none" strike="noStrike" kern="1200" cap="none" spc="0" normalizeH="0" baseline="0" noProof="0" dirty="0">
                <a:ln>
                  <a:noFill/>
                </a:ln>
                <a:solidFill>
                  <a:srgbClr val="FF208B"/>
                </a:solidFill>
                <a:effectLst/>
                <a:uLnTx/>
                <a:uFillTx/>
                <a:latin typeface="Tisa Sans Pro" panose="020B0604020202020204" charset="0"/>
              </a:rPr>
              <a:t>ok</a:t>
            </a:r>
            <a:r>
              <a:rPr kumimoji="0" lang="en-GB" sz="9800" b="0" i="0" u="none" strike="noStrike" kern="1200" cap="none" spc="0" normalizeH="0" baseline="0" noProof="0" dirty="0">
                <a:ln>
                  <a:noFill/>
                </a:ln>
                <a:solidFill>
                  <a:srgbClr val="242424"/>
                </a:solidFill>
                <a:effectLst/>
                <a:uLnTx/>
                <a:uFillTx/>
                <a:latin typeface="Tisa Sans Pro" panose="020B0604020202020204" charset="0"/>
              </a:rPr>
              <a:t>.</a:t>
            </a:r>
            <a:endParaRPr kumimoji="0" lang="en-GB" sz="9800" b="0" i="0" u="none" strike="noStrike" kern="1200" cap="none" spc="0" normalizeH="0" baseline="0" noProof="0" dirty="0">
              <a:ln>
                <a:noFill/>
              </a:ln>
              <a:solidFill>
                <a:prstClr val="black"/>
              </a:solidFill>
              <a:effectLst/>
              <a:uLnTx/>
              <a:uFillTx/>
              <a:latin typeface="Tisa Sans Pro" panose="020B0604020202020204" charset="0"/>
            </a:endParaRPr>
          </a:p>
          <a:p>
            <a:pPr>
              <a:buFont typeface="Courier New" panose="02070309020205020404" pitchFamily="49" charset="0"/>
              <a:buChar char="o"/>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2298168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lstStyle/>
          <a:p>
            <a:r>
              <a:rPr kumimoji="0" lang="en-GB" sz="4400" b="1" i="0" u="none" strike="noStrike" kern="1200" cap="none" spc="0" normalizeH="0" baseline="0" noProof="0">
                <a:ln>
                  <a:noFill/>
                </a:ln>
                <a:solidFill>
                  <a:prstClr val="black"/>
                </a:solidFill>
                <a:effectLst/>
                <a:uLnTx/>
                <a:uFillTx/>
                <a:latin typeface="Tisa Sans Pro" panose="020B0604020202020204" charset="0"/>
                <a:cs typeface="TisaPro-Bold" panose="02010804040101020102" charset="0"/>
              </a:rPr>
              <a:t>Examples:</a:t>
            </a:r>
            <a:endParaRPr lang="en-US" b="1">
              <a:latin typeface="Tisa Sans Pro" panose="020B0604020202020204" charset="0"/>
              <a:cs typeface="TisaPro-Bold" panose="02010804040101020102" charset="0"/>
            </a:endParaRP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p:txBody>
          <a:bodyPr>
            <a:normAutofit/>
          </a:bodyPr>
          <a:lstStyle/>
          <a:p>
            <a:pPr marL="0" marR="0" lvl="0" indent="0" algn="l" defTabSz="914400" rtl="0" eaLnBrk="1" fontAlgn="auto" latinLnBrk="0" hangingPunct="1">
              <a:lnSpc>
                <a:spcPct val="150000"/>
              </a:lnSpc>
              <a:spcBef>
                <a:spcPts val="1000"/>
              </a:spcBef>
              <a:spcAft>
                <a:spcPts val="0"/>
              </a:spcAft>
              <a:buClrTx/>
              <a:buSzTx/>
              <a:buNone/>
              <a:tabLst/>
              <a:defRPr/>
            </a:pPr>
            <a:r>
              <a:rPr kumimoji="0" lang="en-GB" sz="3600" b="0" i="0" u="none" strike="noStrike" kern="1200" cap="none" spc="0" normalizeH="0" baseline="0" noProof="0" dirty="0">
                <a:ln>
                  <a:noFill/>
                </a:ln>
                <a:solidFill>
                  <a:prstClr val="black"/>
                </a:solidFill>
                <a:effectLst/>
                <a:uLnTx/>
                <a:uFillTx/>
                <a:latin typeface="Tisa Sans Pro" panose="020B0604020202020204" charset="0"/>
              </a:rPr>
              <a:t>A student is very distressed over an academic issue and while you’re trying to signpost them, they insult you, swearing at you / becoming aggressive…</a:t>
            </a: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1400736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F2BA8E-DA47-A4A4-37F2-7FC1D994D3EE}"/>
              </a:ext>
            </a:extLst>
          </p:cNvPr>
          <p:cNvSpPr/>
          <p:nvPr/>
        </p:nvSpPr>
        <p:spPr>
          <a:xfrm>
            <a:off x="0" y="0"/>
            <a:ext cx="12192000" cy="685800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of Rectangle 13">
            <a:extLst>
              <a:ext uri="{FF2B5EF4-FFF2-40B4-BE49-F238E27FC236}">
                <a16:creationId xmlns:a16="http://schemas.microsoft.com/office/drawing/2014/main" id="{A1DEBD65-3808-0E89-2D15-64C72A67A6BE}"/>
              </a:ext>
            </a:extLst>
          </p:cNvPr>
          <p:cNvSpPr/>
          <p:nvPr/>
        </p:nvSpPr>
        <p:spPr>
          <a:xfrm rot="10592590" flipH="1" flipV="1">
            <a:off x="5555337" y="3096471"/>
            <a:ext cx="17263358" cy="5140621"/>
          </a:xfrm>
          <a:prstGeom prst="round2DiagRect">
            <a:avLst/>
          </a:prstGeom>
          <a:solidFill>
            <a:schemeClr val="bg1">
              <a:alpha val="100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of Rectangle 7">
            <a:extLst>
              <a:ext uri="{FF2B5EF4-FFF2-40B4-BE49-F238E27FC236}">
                <a16:creationId xmlns:a16="http://schemas.microsoft.com/office/drawing/2014/main" id="{6F3F8307-4465-EA67-B39D-52221F6C7885}"/>
              </a:ext>
            </a:extLst>
          </p:cNvPr>
          <p:cNvSpPr/>
          <p:nvPr/>
        </p:nvSpPr>
        <p:spPr>
          <a:xfrm flipH="1">
            <a:off x="703385" y="878620"/>
            <a:ext cx="5884984" cy="785446"/>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31383-0CA1-FAE0-8747-D3DD0F6A8DE6}"/>
              </a:ext>
            </a:extLst>
          </p:cNvPr>
          <p:cNvSpPr>
            <a:spLocks noGrp="1"/>
          </p:cNvSpPr>
          <p:nvPr>
            <p:ph type="title"/>
          </p:nvPr>
        </p:nvSpPr>
        <p:spPr>
          <a:xfrm>
            <a:off x="838200" y="681037"/>
            <a:ext cx="10515600" cy="1325563"/>
          </a:xfrm>
        </p:spPr>
        <p:txBody>
          <a:bodyPr/>
          <a:lstStyle/>
          <a:p>
            <a:r>
              <a:rPr lang="en-US" b="1">
                <a:latin typeface="TisaPro-Bold" panose="02010504030101020102" pitchFamily="2" charset="77"/>
                <a:cs typeface="TisaPro-Bold" panose="02010504030101020102" pitchFamily="2" charset="77"/>
              </a:rPr>
              <a:t>Introductions</a:t>
            </a:r>
          </a:p>
        </p:txBody>
      </p:sp>
      <p:sp>
        <p:nvSpPr>
          <p:cNvPr id="3" name="Content Placeholder 2">
            <a:extLst>
              <a:ext uri="{FF2B5EF4-FFF2-40B4-BE49-F238E27FC236}">
                <a16:creationId xmlns:a16="http://schemas.microsoft.com/office/drawing/2014/main" id="{5B701EB4-DDD3-C6CC-594C-AD2294CFC36D}"/>
              </a:ext>
            </a:extLst>
          </p:cNvPr>
          <p:cNvSpPr>
            <a:spLocks noGrp="1"/>
          </p:cNvSpPr>
          <p:nvPr>
            <p:ph idx="1"/>
          </p:nvPr>
        </p:nvSpPr>
        <p:spPr>
          <a:xfrm>
            <a:off x="838200" y="1897917"/>
            <a:ext cx="8893629" cy="2863606"/>
          </a:xfrm>
        </p:spPr>
        <p:txBody>
          <a:bodyPr/>
          <a:lstStyle/>
          <a:p>
            <a:pPr marL="0" indent="0">
              <a:buNone/>
            </a:pPr>
            <a:r>
              <a:rPr lang="en-US">
                <a:solidFill>
                  <a:schemeClr val="bg1"/>
                </a:solidFill>
                <a:latin typeface="Tisa Sans Pro" panose="020B0504020201020104" pitchFamily="34" charset="0"/>
              </a:rPr>
              <a:t>Sabbatical Officers, Union Zones &amp; Campus Safety</a:t>
            </a:r>
          </a:p>
        </p:txBody>
      </p:sp>
      <p:grpSp>
        <p:nvGrpSpPr>
          <p:cNvPr id="12" name="Group 11">
            <a:extLst>
              <a:ext uri="{FF2B5EF4-FFF2-40B4-BE49-F238E27FC236}">
                <a16:creationId xmlns:a16="http://schemas.microsoft.com/office/drawing/2014/main" id="{84603489-5204-2973-CCF4-EC81F17B5E6E}"/>
              </a:ext>
            </a:extLst>
          </p:cNvPr>
          <p:cNvGrpSpPr/>
          <p:nvPr/>
        </p:nvGrpSpPr>
        <p:grpSpPr>
          <a:xfrm>
            <a:off x="10928839" y="-1831"/>
            <a:ext cx="844061" cy="1342290"/>
            <a:chOff x="8018585" y="1125416"/>
            <a:chExt cx="844061" cy="1342290"/>
          </a:xfrm>
        </p:grpSpPr>
        <p:sp>
          <p:nvSpPr>
            <p:cNvPr id="9" name="Triangle 8">
              <a:extLst>
                <a:ext uri="{FF2B5EF4-FFF2-40B4-BE49-F238E27FC236}">
                  <a16:creationId xmlns:a16="http://schemas.microsoft.com/office/drawing/2014/main" id="{AF88BFF9-F293-F720-28F3-076579CD12A1}"/>
                </a:ext>
              </a:extLst>
            </p:cNvPr>
            <p:cNvSpPr/>
            <p:nvPr/>
          </p:nvSpPr>
          <p:spPr>
            <a:xfrm flipV="1">
              <a:off x="8018585" y="1125416"/>
              <a:ext cx="844061" cy="433754"/>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52DEC572-23D9-5E8F-3608-D4A0F1030B46}"/>
                </a:ext>
              </a:extLst>
            </p:cNvPr>
            <p:cNvSpPr/>
            <p:nvPr/>
          </p:nvSpPr>
          <p:spPr>
            <a:xfrm flipV="1">
              <a:off x="8018585" y="1579684"/>
              <a:ext cx="844061" cy="433754"/>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523C4F2D-23DD-9D8E-9ACB-5E341E34B245}"/>
                </a:ext>
              </a:extLst>
            </p:cNvPr>
            <p:cNvSpPr/>
            <p:nvPr/>
          </p:nvSpPr>
          <p:spPr>
            <a:xfrm flipV="1">
              <a:off x="8018585" y="2033952"/>
              <a:ext cx="844061" cy="433754"/>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group of people sitting in chairs&#10;&#10;AI-generated content may be incorrect.">
            <a:extLst>
              <a:ext uri="{FF2B5EF4-FFF2-40B4-BE49-F238E27FC236}">
                <a16:creationId xmlns:a16="http://schemas.microsoft.com/office/drawing/2014/main" id="{56218B03-B5C0-63A9-D0C7-72CADFE6168A}"/>
              </a:ext>
            </a:extLst>
          </p:cNvPr>
          <p:cNvPicPr>
            <a:picLocks noChangeAspect="1"/>
          </p:cNvPicPr>
          <p:nvPr/>
        </p:nvPicPr>
        <p:blipFill>
          <a:blip r:embed="rId3"/>
          <a:srcRect l="-1265" t="16708" r="-1134" b="18213"/>
          <a:stretch>
            <a:fillRect/>
          </a:stretch>
        </p:blipFill>
        <p:spPr>
          <a:xfrm>
            <a:off x="559777" y="2359989"/>
            <a:ext cx="9300660" cy="3942441"/>
          </a:xfrm>
          <a:prstGeom prst="rect">
            <a:avLst/>
          </a:prstGeom>
        </p:spPr>
      </p:pic>
      <p:pic>
        <p:nvPicPr>
          <p:cNvPr id="4" name="Picture 3" descr="A picture containing text, font, graphics, graphic design&#10;&#10;Description automatically generated">
            <a:extLst>
              <a:ext uri="{FF2B5EF4-FFF2-40B4-BE49-F238E27FC236}">
                <a16:creationId xmlns:a16="http://schemas.microsoft.com/office/drawing/2014/main" id="{6B12AB63-BF9F-09D8-F636-68D8E0484BB1}"/>
              </a:ext>
            </a:extLst>
          </p:cNvPr>
          <p:cNvPicPr>
            <a:picLocks noChangeAspect="1"/>
          </p:cNvPicPr>
          <p:nvPr/>
        </p:nvPicPr>
        <p:blipFill>
          <a:blip r:embed="rId4"/>
          <a:stretch>
            <a:fillRect/>
          </a:stretch>
        </p:blipFill>
        <p:spPr>
          <a:xfrm>
            <a:off x="8709033" y="5130210"/>
            <a:ext cx="2923190" cy="1046753"/>
          </a:xfrm>
          <a:prstGeom prst="rect">
            <a:avLst/>
          </a:prstGeom>
        </p:spPr>
      </p:pic>
    </p:spTree>
    <p:extLst>
      <p:ext uri="{BB962C8B-B14F-4D97-AF65-F5344CB8AC3E}">
        <p14:creationId xmlns:p14="http://schemas.microsoft.com/office/powerpoint/2010/main" val="1363451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lstStyle/>
          <a:p>
            <a:r>
              <a:rPr lang="en-US" b="1">
                <a:latin typeface="Tisa Sans Pro" panose="020B0504020201020104" pitchFamily="34" charset="0"/>
                <a:cs typeface="TisaPro-Bold" panose="02010504030101020102" pitchFamily="2" charset="77"/>
              </a:rPr>
              <a:t>Examples:</a:t>
            </a: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838200" y="1469571"/>
            <a:ext cx="11114314" cy="4707392"/>
          </a:xfrm>
        </p:spPr>
        <p:txBody>
          <a:bodyPr>
            <a:normAutofit fontScale="40000" lnSpcReduction="20000"/>
          </a:bodyPr>
          <a:lstStyle/>
          <a:p>
            <a:pPr marL="0" marR="0" lvl="0" indent="0" algn="l" defTabSz="914400" rtl="0" eaLnBrk="1" fontAlgn="auto" latinLnBrk="0" hangingPunct="1">
              <a:lnSpc>
                <a:spcPct val="150000"/>
              </a:lnSpc>
              <a:spcBef>
                <a:spcPts val="1000"/>
              </a:spcBef>
              <a:spcAft>
                <a:spcPts val="0"/>
              </a:spcAft>
              <a:buClrTx/>
              <a:buSzTx/>
              <a:buNone/>
              <a:tabLst/>
              <a:defRPr/>
            </a:pPr>
            <a:r>
              <a:rPr kumimoji="0" lang="en-GB" sz="5000" b="1" i="0" u="none" strike="noStrike" kern="1200" cap="none" spc="0" normalizeH="0" baseline="0" noProof="0" dirty="0">
                <a:ln>
                  <a:noFill/>
                </a:ln>
                <a:solidFill>
                  <a:prstClr val="black"/>
                </a:solidFill>
                <a:effectLst/>
                <a:uLnTx/>
                <a:uFillTx/>
                <a:latin typeface="Tisa Sans Pro" panose="020B0604020202020204" charset="0"/>
              </a:rPr>
              <a:t>A student is very distressed over an academic issue and while you’re trying to signpost them, they insult you swearing at you / becoming aggressive...</a:t>
            </a:r>
          </a:p>
          <a:p>
            <a:pPr lvl="1">
              <a:lnSpc>
                <a:spcPct val="150000"/>
              </a:lnSpc>
              <a:defRPr/>
            </a:pPr>
            <a:r>
              <a:rPr kumimoji="0" lang="en-GB" sz="6000" b="0" i="0" u="none" strike="noStrike" kern="1200" cap="none" spc="0" normalizeH="0" baseline="0" noProof="0" dirty="0">
                <a:ln>
                  <a:noFill/>
                </a:ln>
                <a:solidFill>
                  <a:srgbClr val="242424"/>
                </a:solidFill>
                <a:effectLst/>
                <a:uLnTx/>
                <a:uFillTx/>
                <a:latin typeface="Tisa Sans Pro" panose="020B0604020202020204" charset="0"/>
              </a:rPr>
              <a:t>Remain calm and do not engage in making the conversation worse </a:t>
            </a:r>
          </a:p>
          <a:p>
            <a:pPr lvl="1">
              <a:lnSpc>
                <a:spcPct val="150000"/>
              </a:lnSpc>
              <a:defRPr/>
            </a:pPr>
            <a:r>
              <a:rPr kumimoji="0" lang="en-GB" sz="6000" b="1" i="0" u="none" strike="noStrike" kern="1200" cap="none" spc="0" normalizeH="0" baseline="0" noProof="0" dirty="0">
                <a:ln>
                  <a:noFill/>
                </a:ln>
                <a:solidFill>
                  <a:srgbClr val="FF208B"/>
                </a:solidFill>
                <a:effectLst/>
                <a:uLnTx/>
                <a:uFillTx/>
                <a:latin typeface="Tisa Sans Pro" panose="020B0604020202020204" charset="0"/>
              </a:rPr>
              <a:t>You do not have to accept abuse</a:t>
            </a:r>
            <a:r>
              <a:rPr lang="en-GB" sz="6000" dirty="0">
                <a:solidFill>
                  <a:srgbClr val="FF208B"/>
                </a:solidFill>
                <a:latin typeface="Tisa Sans Pro" panose="020B0604020202020204" charset="0"/>
              </a:rPr>
              <a:t>.</a:t>
            </a:r>
          </a:p>
          <a:p>
            <a:pPr lvl="1">
              <a:lnSpc>
                <a:spcPct val="150000"/>
              </a:lnSpc>
              <a:defRPr/>
            </a:pPr>
            <a:r>
              <a:rPr kumimoji="0" lang="en-GB" sz="6000" b="0" i="0" u="none" strike="noStrike" kern="1200" cap="none" spc="0" normalizeH="0" baseline="0" noProof="0" dirty="0">
                <a:ln>
                  <a:noFill/>
                </a:ln>
                <a:solidFill>
                  <a:srgbClr val="242424"/>
                </a:solidFill>
                <a:effectLst/>
                <a:uLnTx/>
                <a:uFillTx/>
                <a:latin typeface="Tisa Sans Pro" panose="020B0604020202020204" charset="0"/>
              </a:rPr>
              <a:t>Give a warning and say you are prepared to talk about this when they are calmer. </a:t>
            </a:r>
          </a:p>
          <a:p>
            <a:pPr lvl="1">
              <a:lnSpc>
                <a:spcPct val="150000"/>
              </a:lnSpc>
              <a:defRPr/>
            </a:pPr>
            <a:r>
              <a:rPr kumimoji="0" lang="en-GB" sz="6000" b="0" i="0" u="none" strike="noStrike" kern="1200" cap="none" spc="0" normalizeH="0" baseline="0" noProof="0" dirty="0">
                <a:ln>
                  <a:noFill/>
                </a:ln>
                <a:solidFill>
                  <a:srgbClr val="242424"/>
                </a:solidFill>
                <a:effectLst/>
                <a:uLnTx/>
                <a:uFillTx/>
                <a:latin typeface="Tisa Sans Pro" panose="020B0604020202020204" charset="0"/>
              </a:rPr>
              <a:t>Send the signposting information and make other committee members aware. </a:t>
            </a:r>
          </a:p>
          <a:p>
            <a:pPr lvl="1">
              <a:lnSpc>
                <a:spcPct val="150000"/>
              </a:lnSpc>
              <a:defRPr/>
            </a:pPr>
            <a:r>
              <a:rPr kumimoji="0" lang="en-GB" sz="6000" b="0" i="0" u="none" strike="noStrike" kern="1200" cap="none" spc="0" normalizeH="0" baseline="0" noProof="0" dirty="0">
                <a:ln>
                  <a:noFill/>
                </a:ln>
                <a:solidFill>
                  <a:srgbClr val="242424"/>
                </a:solidFill>
                <a:effectLst/>
                <a:uLnTx/>
                <a:uFillTx/>
                <a:latin typeface="Tisa Sans Pro" panose="020B0604020202020204" charset="0"/>
              </a:rPr>
              <a:t>If required please Report &amp; Support and / or contact the SU.</a:t>
            </a:r>
            <a:endParaRPr kumimoji="0" lang="en-GB" sz="6000" b="0" i="0" u="none" strike="noStrike" kern="1200" cap="none" spc="0" normalizeH="0" baseline="0" noProof="0" dirty="0">
              <a:ln>
                <a:noFill/>
              </a:ln>
              <a:solidFill>
                <a:prstClr val="black"/>
              </a:solidFill>
              <a:effectLst/>
              <a:uLnTx/>
              <a:uFillTx/>
              <a:latin typeface="Tisa Sans Pro" panose="020B0604020202020204" charset="0"/>
            </a:endParaRPr>
          </a:p>
          <a:p>
            <a:pPr marL="0" indent="0">
              <a:buNone/>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3675093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lstStyle/>
          <a:p>
            <a:r>
              <a:rPr lang="en-US" b="1">
                <a:latin typeface="Tisa Sans Pro" panose="020B0504020201020104" pitchFamily="34" charset="0"/>
                <a:cs typeface="TisaPro-Bold" panose="02010504030101020102" pitchFamily="2" charset="77"/>
              </a:rPr>
              <a:t>Examples:</a:t>
            </a: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p:txBody>
          <a:bodyPr>
            <a:normAutofit/>
          </a:bodyPr>
          <a:lstStyle/>
          <a:p>
            <a:pPr marL="0" marR="0" lvl="0" indent="0" algn="l" defTabSz="914400" rtl="0" eaLnBrk="1" fontAlgn="auto" latinLnBrk="0" hangingPunct="1">
              <a:lnSpc>
                <a:spcPct val="150000"/>
              </a:lnSpc>
              <a:spcBef>
                <a:spcPts val="1000"/>
              </a:spcBef>
              <a:spcAft>
                <a:spcPts val="0"/>
              </a:spcAft>
              <a:buClrTx/>
              <a:buSzTx/>
              <a:buNone/>
              <a:tabLst/>
              <a:defRPr/>
            </a:pPr>
            <a:r>
              <a:rPr kumimoji="0" lang="en-GB" sz="3600" b="0" i="0" u="none" strike="noStrike" kern="1200" cap="none" spc="0" normalizeH="0" baseline="0" noProof="0" dirty="0">
                <a:ln>
                  <a:noFill/>
                </a:ln>
                <a:solidFill>
                  <a:prstClr val="black"/>
                </a:solidFill>
                <a:effectLst/>
                <a:uLnTx/>
                <a:uFillTx/>
                <a:latin typeface="Tisa Sans Pro" panose="020B0604020202020204" charset="0"/>
              </a:rPr>
              <a:t>A student is undergoing very traumatic events in their life and because they are nice you want to help them. </a:t>
            </a:r>
          </a:p>
          <a:p>
            <a:pPr marL="0" marR="0" lvl="0" indent="0" algn="l" defTabSz="914400" rtl="0" eaLnBrk="1" fontAlgn="auto" latinLnBrk="0" hangingPunct="1">
              <a:lnSpc>
                <a:spcPct val="150000"/>
              </a:lnSpc>
              <a:spcBef>
                <a:spcPts val="1000"/>
              </a:spcBef>
              <a:spcAft>
                <a:spcPts val="0"/>
              </a:spcAft>
              <a:buClrTx/>
              <a:buSzTx/>
              <a:buNone/>
              <a:tabLst/>
              <a:defRPr/>
            </a:pPr>
            <a:r>
              <a:rPr kumimoji="0" lang="en-GB" sz="3600" b="0" i="0" u="none" strike="noStrike" kern="1200" cap="none" spc="0" normalizeH="0" baseline="0" noProof="0" dirty="0">
                <a:ln>
                  <a:noFill/>
                </a:ln>
                <a:solidFill>
                  <a:prstClr val="black"/>
                </a:solidFill>
                <a:effectLst/>
                <a:uLnTx/>
                <a:uFillTx/>
                <a:latin typeface="Tisa Sans Pro" panose="020B0604020202020204" charset="0"/>
              </a:rPr>
              <a:t>However </a:t>
            </a:r>
            <a:r>
              <a:rPr lang="en-GB" sz="3600" dirty="0">
                <a:solidFill>
                  <a:prstClr val="black"/>
                </a:solidFill>
                <a:latin typeface="Tisa Sans Pro" panose="020B0604020202020204" charset="0"/>
              </a:rPr>
              <a:t>you </a:t>
            </a:r>
            <a:r>
              <a:rPr kumimoji="0" lang="en-GB" sz="3600" b="0" i="0" u="none" strike="noStrike" kern="1200" cap="none" spc="0" normalizeH="0" baseline="0" noProof="0" dirty="0">
                <a:ln>
                  <a:noFill/>
                </a:ln>
                <a:solidFill>
                  <a:prstClr val="black"/>
                </a:solidFill>
                <a:effectLst/>
                <a:uLnTx/>
                <a:uFillTx/>
                <a:latin typeface="Tisa Sans Pro" panose="020B0604020202020204" charset="0"/>
              </a:rPr>
              <a:t>noticed that it is taking up a lot of your time…</a:t>
            </a: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3823752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lstStyle/>
          <a:p>
            <a:r>
              <a:rPr lang="en-US" b="1">
                <a:latin typeface="Tisa Sans Pro" panose="020B0504020201020104" pitchFamily="34" charset="0"/>
                <a:cs typeface="TisaPro-Bold" panose="02010504030101020102" pitchFamily="2" charset="77"/>
              </a:rPr>
              <a:t>Examples</a:t>
            </a: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p:txBody>
          <a:bodyPr>
            <a:normAutofit lnSpcReduction="10000"/>
          </a:bodyPr>
          <a:lstStyle/>
          <a:p>
            <a:pPr marL="0" marR="0" lvl="0" indent="0" algn="l" defTabSz="914400" rtl="0" eaLnBrk="1" fontAlgn="auto" latinLnBrk="0" hangingPunct="1">
              <a:lnSpc>
                <a:spcPct val="150000"/>
              </a:lnSpc>
              <a:spcBef>
                <a:spcPts val="1000"/>
              </a:spcBef>
              <a:spcAft>
                <a:spcPts val="0"/>
              </a:spcAft>
              <a:buClrTx/>
              <a:buSzTx/>
              <a:buNone/>
              <a:tabLst/>
              <a:defRPr/>
            </a:pPr>
            <a:r>
              <a:rPr kumimoji="0" lang="en-GB" sz="2000" b="1" i="0" u="none" strike="noStrike" kern="1200" cap="none" spc="0" normalizeH="0" baseline="0" noProof="0" dirty="0">
                <a:ln>
                  <a:noFill/>
                </a:ln>
                <a:solidFill>
                  <a:prstClr val="black"/>
                </a:solidFill>
                <a:effectLst/>
                <a:uLnTx/>
                <a:uFillTx/>
                <a:latin typeface="Tisa Sans Pro" panose="020B0604020202020204" charset="0"/>
              </a:rPr>
              <a:t>A student is undergoing very traumatic events in their life and because they are nice you want to help them. However, you noticed that it is taking up a lot of your time…</a:t>
            </a:r>
          </a:p>
          <a:p>
            <a:pPr lvl="1">
              <a:lnSpc>
                <a:spcPct val="150000"/>
              </a:lnSpc>
              <a:defRPr/>
            </a:pPr>
            <a:r>
              <a:rPr kumimoji="0" lang="en-GB" sz="2800" b="0" i="0" u="none" strike="noStrike" kern="1200" cap="none" spc="0" normalizeH="0" baseline="0" noProof="0" dirty="0">
                <a:ln>
                  <a:noFill/>
                </a:ln>
                <a:solidFill>
                  <a:srgbClr val="242424"/>
                </a:solidFill>
                <a:effectLst/>
                <a:uLnTx/>
                <a:uFillTx/>
                <a:latin typeface="Tisa Sans Pro" panose="020B0604020202020204" charset="0"/>
              </a:rPr>
              <a:t>Remember your </a:t>
            </a:r>
            <a:r>
              <a:rPr kumimoji="0" lang="en-GB" sz="2800" b="0" i="0" u="none" strike="noStrike" kern="1200" cap="none" spc="0" normalizeH="0" baseline="0" noProof="0" dirty="0">
                <a:ln>
                  <a:noFill/>
                </a:ln>
                <a:solidFill>
                  <a:srgbClr val="FF208B"/>
                </a:solidFill>
                <a:effectLst/>
                <a:uLnTx/>
                <a:uFillTx/>
                <a:latin typeface="Tisa Sans Pro" panose="020B0604020202020204" charset="0"/>
              </a:rPr>
              <a:t>boundaries</a:t>
            </a:r>
            <a:r>
              <a:rPr kumimoji="0" lang="en-GB" sz="2800" b="0" i="0" u="none" strike="noStrike" kern="1200" cap="none" spc="0" normalizeH="0" baseline="0" noProof="0" dirty="0">
                <a:ln>
                  <a:noFill/>
                </a:ln>
                <a:solidFill>
                  <a:srgbClr val="242424"/>
                </a:solidFill>
                <a:effectLst/>
                <a:uLnTx/>
                <a:uFillTx/>
                <a:latin typeface="Tisa Sans Pro" panose="020B0604020202020204" charset="0"/>
              </a:rPr>
              <a:t> &amp; communicate them again</a:t>
            </a:r>
          </a:p>
          <a:p>
            <a:pPr lvl="1">
              <a:lnSpc>
                <a:spcPct val="150000"/>
              </a:lnSpc>
              <a:defRPr/>
            </a:pPr>
            <a:r>
              <a:rPr kumimoji="0" lang="en-GB" sz="2800" b="0" i="0" u="none" strike="noStrike" kern="1200" cap="none" spc="0" normalizeH="0" baseline="0" noProof="0" dirty="0">
                <a:ln>
                  <a:noFill/>
                </a:ln>
                <a:solidFill>
                  <a:srgbClr val="242424"/>
                </a:solidFill>
                <a:effectLst/>
                <a:uLnTx/>
                <a:uFillTx/>
                <a:latin typeface="Tisa Sans Pro" panose="020B0604020202020204" charset="0"/>
              </a:rPr>
              <a:t>You're not a therapist even if they're nice, your wellbeing comes first - signpost to more appropriate support. </a:t>
            </a:r>
          </a:p>
          <a:p>
            <a:pPr lvl="1">
              <a:lnSpc>
                <a:spcPct val="150000"/>
              </a:lnSpc>
              <a:defRPr/>
            </a:pPr>
            <a:r>
              <a:rPr kumimoji="0" lang="en-GB" sz="2800" b="0" i="0" u="none" strike="noStrike" kern="1200" cap="none" spc="0" normalizeH="0" baseline="0" noProof="0" dirty="0">
                <a:ln>
                  <a:noFill/>
                </a:ln>
                <a:solidFill>
                  <a:srgbClr val="242424"/>
                </a:solidFill>
                <a:effectLst/>
                <a:uLnTx/>
                <a:uFillTx/>
                <a:latin typeface="Tisa Sans Pro" panose="020B0604020202020204" charset="0"/>
              </a:rPr>
              <a:t>Speak to the SU and we can be a place for you to share your concerns</a:t>
            </a:r>
          </a:p>
          <a:p>
            <a:pPr>
              <a:buFont typeface="Courier New" panose="02070309020205020404" pitchFamily="49" charset="0"/>
              <a:buChar char="o"/>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3949667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a:xfrm>
            <a:off x="838200" y="2270125"/>
            <a:ext cx="10515600" cy="1675946"/>
          </a:xfrm>
        </p:spPr>
        <p:txBody>
          <a:bodyPr>
            <a:normAutofit/>
          </a:bodyPr>
          <a:lstStyle/>
          <a:p>
            <a:r>
              <a:rPr kumimoji="0" lang="en-GB" sz="4800" b="1" i="0" u="none" strike="noStrike" kern="1200" cap="none" spc="0" normalizeH="0" baseline="0" noProof="0" dirty="0">
                <a:ln>
                  <a:noFill/>
                </a:ln>
                <a:effectLst/>
                <a:uLnTx/>
                <a:uFillTx/>
                <a:latin typeface="Tisa Sans Pro" panose="020B0604020202020204" charset="0"/>
              </a:rPr>
              <a:t>Understanding</a:t>
            </a:r>
            <a:r>
              <a:rPr kumimoji="0" lang="en-GB" sz="4800" b="1" i="0" u="none" strike="noStrike" kern="1200" cap="none" spc="0" normalizeH="0" baseline="0" noProof="0" dirty="0">
                <a:ln>
                  <a:noFill/>
                </a:ln>
                <a:solidFill>
                  <a:srgbClr val="FF208B"/>
                </a:solidFill>
                <a:effectLst/>
                <a:uLnTx/>
                <a:uFillTx/>
                <a:latin typeface="Tisa Sans Pro" panose="020B0604020202020204" charset="0"/>
              </a:rPr>
              <a:t> yourself</a:t>
            </a:r>
            <a:r>
              <a:rPr kumimoji="0" lang="en-GB" sz="4800" b="1" i="0" u="none" strike="noStrike" kern="1200" cap="none" spc="0" normalizeH="0" baseline="0" noProof="0" dirty="0">
                <a:ln>
                  <a:noFill/>
                </a:ln>
                <a:solidFill>
                  <a:prstClr val="black"/>
                </a:solidFill>
                <a:effectLst/>
                <a:uLnTx/>
                <a:uFillTx/>
                <a:latin typeface="Tisa Sans Pro" panose="020B0604020202020204" charset="0"/>
              </a:rPr>
              <a:t> is how to set Boundaries</a:t>
            </a:r>
            <a:endParaRPr lang="en-US" sz="4800" b="1" dirty="0">
              <a:solidFill>
                <a:srgbClr val="FF208B"/>
              </a:solidFill>
              <a:latin typeface="Tisa Sans Pro" panose="020B0604020202020204" charset="0"/>
              <a:cs typeface="TisaPro-Bold" panose="02010504030101020102" pitchFamily="2" charset="77"/>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1464899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normAutofit/>
          </a:bodyPr>
          <a:lstStyle/>
          <a:p>
            <a:r>
              <a:rPr lang="en-US" sz="5400" b="1">
                <a:latin typeface="Tisa Sans Pro" panose="020B0504020201020104" pitchFamily="34" charset="0"/>
                <a:cs typeface="TisaPro-Bold" panose="02010504030101020102" pitchFamily="2" charset="77"/>
              </a:rPr>
              <a:t>Signposting guide</a:t>
            </a: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838200" y="2102015"/>
            <a:ext cx="5562600" cy="4351338"/>
          </a:xfrm>
        </p:spPr>
        <p:txBody>
          <a:bodyPr>
            <a:normAutofit/>
          </a:bodyPr>
          <a:lstStyle/>
          <a:p>
            <a:pPr marL="0" indent="0">
              <a:buNone/>
            </a:pPr>
            <a:r>
              <a:rPr lang="en-US" sz="3600">
                <a:latin typeface="Tisa Sans Pro" panose="020B0504020201020104" pitchFamily="34" charset="0"/>
              </a:rPr>
              <a:t>Guide of available support services &amp; projects,</a:t>
            </a:r>
          </a:p>
          <a:p>
            <a:pPr marL="0" indent="0">
              <a:buNone/>
            </a:pPr>
            <a:r>
              <a:rPr lang="en-US" sz="3600">
                <a:latin typeface="Tisa Sans Pro" panose="020B0504020201020104" pitchFamily="34" charset="0"/>
              </a:rPr>
              <a:t>Run by the Union, University and local area.</a:t>
            </a: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pic>
        <p:nvPicPr>
          <p:cNvPr id="7" name="Picture 6">
            <a:extLst>
              <a:ext uri="{FF2B5EF4-FFF2-40B4-BE49-F238E27FC236}">
                <a16:creationId xmlns:a16="http://schemas.microsoft.com/office/drawing/2014/main" id="{53A2D43C-7F29-43F6-53C2-E9D5005ACDA4}"/>
              </a:ext>
            </a:extLst>
          </p:cNvPr>
          <p:cNvPicPr>
            <a:picLocks noChangeAspect="1"/>
          </p:cNvPicPr>
          <p:nvPr/>
        </p:nvPicPr>
        <p:blipFill>
          <a:blip r:embed="rId3"/>
          <a:stretch>
            <a:fillRect/>
          </a:stretch>
        </p:blipFill>
        <p:spPr>
          <a:xfrm>
            <a:off x="7198503" y="902709"/>
            <a:ext cx="3578353" cy="5052581"/>
          </a:xfrm>
          <a:prstGeom prst="rect">
            <a:avLst/>
          </a:prstGeom>
        </p:spPr>
      </p:pic>
    </p:spTree>
    <p:extLst>
      <p:ext uri="{BB962C8B-B14F-4D97-AF65-F5344CB8AC3E}">
        <p14:creationId xmlns:p14="http://schemas.microsoft.com/office/powerpoint/2010/main" val="4077452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normAutofit/>
          </a:bodyPr>
          <a:lstStyle/>
          <a:p>
            <a:r>
              <a:rPr lang="en-US" sz="5400" b="1" dirty="0">
                <a:latin typeface="Tisa Sans Pro" panose="020B0504020201020104" pitchFamily="34" charset="0"/>
                <a:cs typeface="TisaPro-Bold" panose="02010504030101020102" pitchFamily="2" charset="77"/>
              </a:rPr>
              <a:t>In conclusion (Boundaries)</a:t>
            </a: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4400" b="0" i="0" u="none" strike="noStrike" kern="1200" cap="none" spc="0" normalizeH="0" baseline="0" noProof="0" dirty="0">
                <a:ln>
                  <a:noFill/>
                </a:ln>
                <a:solidFill>
                  <a:prstClr val="black"/>
                </a:solidFill>
                <a:effectLst/>
                <a:uLnTx/>
                <a:uFillTx/>
                <a:latin typeface="Tisa Sans Pro" panose="020B0604020202020204" charset="0"/>
              </a:rPr>
              <a:t>“A boundary is a </a:t>
            </a:r>
            <a:r>
              <a:rPr kumimoji="0" lang="en-GB" sz="4400" b="0" i="0" u="none" strike="noStrike" kern="1200" cap="none" spc="0" normalizeH="0" baseline="0" noProof="0" dirty="0">
                <a:ln>
                  <a:noFill/>
                </a:ln>
                <a:solidFill>
                  <a:srgbClr val="FF0066"/>
                </a:solidFill>
                <a:effectLst/>
                <a:uLnTx/>
                <a:uFillTx/>
                <a:latin typeface="Tisa Sans Pro" panose="020B0604020202020204" charset="0"/>
              </a:rPr>
              <a:t>limit</a:t>
            </a:r>
            <a:r>
              <a:rPr kumimoji="0" lang="en-GB" sz="4400" b="0" i="0" u="none" strike="noStrike" kern="1200" cap="none" spc="0" normalizeH="0" baseline="0" noProof="0" dirty="0">
                <a:ln>
                  <a:noFill/>
                </a:ln>
                <a:solidFill>
                  <a:prstClr val="black"/>
                </a:solidFill>
                <a:effectLst/>
                <a:uLnTx/>
                <a:uFillTx/>
                <a:latin typeface="Tisa Sans Pro" panose="020B0604020202020204" charset="0"/>
              </a:rPr>
              <a:t> or </a:t>
            </a:r>
            <a:r>
              <a:rPr kumimoji="0" lang="en-GB" sz="4400" b="0" i="0" u="none" strike="noStrike" kern="1200" cap="none" spc="0" normalizeH="0" baseline="0" noProof="0" dirty="0">
                <a:ln>
                  <a:noFill/>
                </a:ln>
                <a:solidFill>
                  <a:srgbClr val="FF0066"/>
                </a:solidFill>
                <a:effectLst/>
                <a:uLnTx/>
                <a:uFillTx/>
                <a:latin typeface="Tisa Sans Pro" panose="020B0604020202020204" charset="0"/>
              </a:rPr>
              <a:t>space</a:t>
            </a:r>
            <a:r>
              <a:rPr kumimoji="0" lang="en-GB" sz="4400" b="0" i="0" u="none" strike="noStrike" kern="1200" cap="none" spc="0" normalizeH="0" baseline="0" noProof="0" dirty="0">
                <a:ln>
                  <a:noFill/>
                </a:ln>
                <a:solidFill>
                  <a:prstClr val="black"/>
                </a:solidFill>
                <a:effectLst/>
                <a:uLnTx/>
                <a:uFillTx/>
                <a:latin typeface="Tisa Sans Pro" panose="020B0604020202020204" charset="0"/>
              </a:rPr>
              <a:t> between you and the other person; a clear place where you begin, and the other person ends . . . The purpose of setting a healthy boundary is, of course, to protect and take good care of </a:t>
            </a:r>
            <a:r>
              <a:rPr kumimoji="0" lang="en-GB" sz="4400" b="0" i="0" u="none" strike="noStrike" kern="1200" cap="none" spc="0" normalizeH="0" baseline="0" noProof="0" dirty="0">
                <a:ln>
                  <a:noFill/>
                </a:ln>
                <a:solidFill>
                  <a:srgbClr val="FF0066"/>
                </a:solidFill>
                <a:effectLst/>
                <a:uLnTx/>
                <a:uFillTx/>
                <a:latin typeface="Tisa Sans Pro" panose="020B0604020202020204" charset="0"/>
              </a:rPr>
              <a:t>you</a:t>
            </a:r>
            <a:r>
              <a:rPr kumimoji="0" lang="en-GB" sz="4400" b="0" i="0" u="none" strike="noStrike" kern="1200" cap="none" spc="0" normalizeH="0" baseline="0" noProof="0" dirty="0">
                <a:ln>
                  <a:noFill/>
                </a:ln>
                <a:solidFill>
                  <a:prstClr val="black"/>
                </a:solidFill>
                <a:effectLst/>
                <a:uLnTx/>
                <a:uFillTx/>
                <a:latin typeface="Tisa Sans Pro" panose="020B0604020202020204" charset="0"/>
              </a:rPr>
              <a:t>”</a:t>
            </a:r>
          </a:p>
          <a:p>
            <a:pPr marL="0" indent="0">
              <a:buNone/>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3666839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F2BA8E-DA47-A4A4-37F2-7FC1D994D3EE}"/>
              </a:ext>
            </a:extLst>
          </p:cNvPr>
          <p:cNvSpPr/>
          <p:nvPr/>
        </p:nvSpPr>
        <p:spPr>
          <a:xfrm>
            <a:off x="0" y="0"/>
            <a:ext cx="12192000" cy="6858000"/>
          </a:xfrm>
          <a:prstGeom prst="rect">
            <a:avLst/>
          </a:prstGeom>
          <a:solidFill>
            <a:srgbClr val="A8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of Rectangle 7">
            <a:extLst>
              <a:ext uri="{FF2B5EF4-FFF2-40B4-BE49-F238E27FC236}">
                <a16:creationId xmlns:a16="http://schemas.microsoft.com/office/drawing/2014/main" id="{6F3F8307-4465-EA67-B39D-52221F6C7885}"/>
              </a:ext>
            </a:extLst>
          </p:cNvPr>
          <p:cNvSpPr/>
          <p:nvPr/>
        </p:nvSpPr>
        <p:spPr>
          <a:xfrm flipH="1">
            <a:off x="703385" y="878620"/>
            <a:ext cx="5884984" cy="785446"/>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701EB4-DDD3-C6CC-594C-AD2294CFC36D}"/>
              </a:ext>
            </a:extLst>
          </p:cNvPr>
          <p:cNvSpPr>
            <a:spLocks noGrp="1"/>
          </p:cNvSpPr>
          <p:nvPr>
            <p:ph idx="1"/>
          </p:nvPr>
        </p:nvSpPr>
        <p:spPr>
          <a:xfrm>
            <a:off x="838200" y="1897917"/>
            <a:ext cx="6875585" cy="2863606"/>
          </a:xfrm>
        </p:spPr>
        <p:txBody>
          <a:bodyPr/>
          <a:lstStyle/>
          <a:p>
            <a:pPr marL="0" indent="0">
              <a:buNone/>
            </a:pPr>
            <a:endParaRPr lang="en-US">
              <a:solidFill>
                <a:schemeClr val="bg1"/>
              </a:solidFill>
              <a:latin typeface="Tisa Sans Pro" panose="020B0504020201020104" pitchFamily="34" charset="0"/>
            </a:endParaRPr>
          </a:p>
        </p:txBody>
      </p:sp>
      <p:pic>
        <p:nvPicPr>
          <p:cNvPr id="4" name="Picture 3" descr="A picture containing text, font, graphics, graphic design&#10;&#10;Description automatically generated">
            <a:extLst>
              <a:ext uri="{FF2B5EF4-FFF2-40B4-BE49-F238E27FC236}">
                <a16:creationId xmlns:a16="http://schemas.microsoft.com/office/drawing/2014/main" id="{6B12AB63-BF9F-09D8-F636-68D8E0484BB1}"/>
              </a:ext>
            </a:extLst>
          </p:cNvPr>
          <p:cNvPicPr>
            <a:picLocks noChangeAspect="1"/>
          </p:cNvPicPr>
          <p:nvPr/>
        </p:nvPicPr>
        <p:blipFill>
          <a:blip r:embed="rId2"/>
          <a:stretch>
            <a:fillRect/>
          </a:stretch>
        </p:blipFill>
        <p:spPr>
          <a:xfrm>
            <a:off x="8709033" y="5130210"/>
            <a:ext cx="2923190" cy="1046753"/>
          </a:xfrm>
          <a:prstGeom prst="rect">
            <a:avLst/>
          </a:prstGeom>
        </p:spPr>
      </p:pic>
      <p:grpSp>
        <p:nvGrpSpPr>
          <p:cNvPr id="12" name="Group 11">
            <a:extLst>
              <a:ext uri="{FF2B5EF4-FFF2-40B4-BE49-F238E27FC236}">
                <a16:creationId xmlns:a16="http://schemas.microsoft.com/office/drawing/2014/main" id="{84603489-5204-2973-CCF4-EC81F17B5E6E}"/>
              </a:ext>
            </a:extLst>
          </p:cNvPr>
          <p:cNvGrpSpPr/>
          <p:nvPr/>
        </p:nvGrpSpPr>
        <p:grpSpPr>
          <a:xfrm>
            <a:off x="10928839" y="-1831"/>
            <a:ext cx="844061" cy="1342290"/>
            <a:chOff x="8018585" y="1125416"/>
            <a:chExt cx="844061" cy="1342290"/>
          </a:xfrm>
          <a:solidFill>
            <a:srgbClr val="4638B5"/>
          </a:solidFill>
        </p:grpSpPr>
        <p:sp>
          <p:nvSpPr>
            <p:cNvPr id="9" name="Triangle 8">
              <a:extLst>
                <a:ext uri="{FF2B5EF4-FFF2-40B4-BE49-F238E27FC236}">
                  <a16:creationId xmlns:a16="http://schemas.microsoft.com/office/drawing/2014/main" id="{AF88BFF9-F293-F720-28F3-076579CD12A1}"/>
                </a:ext>
              </a:extLst>
            </p:cNvPr>
            <p:cNvSpPr/>
            <p:nvPr/>
          </p:nvSpPr>
          <p:spPr>
            <a:xfrm flipV="1">
              <a:off x="8018585" y="1125416"/>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52DEC572-23D9-5E8F-3608-D4A0F1030B46}"/>
                </a:ext>
              </a:extLst>
            </p:cNvPr>
            <p:cNvSpPr/>
            <p:nvPr/>
          </p:nvSpPr>
          <p:spPr>
            <a:xfrm flipV="1">
              <a:off x="8018585" y="1579684"/>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523C4F2D-23DD-9D8E-9ACB-5E341E34B245}"/>
                </a:ext>
              </a:extLst>
            </p:cNvPr>
            <p:cNvSpPr/>
            <p:nvPr/>
          </p:nvSpPr>
          <p:spPr>
            <a:xfrm flipV="1">
              <a:off x="8018585" y="2033952"/>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 Diagonal Corner of Rectangle 4">
            <a:extLst>
              <a:ext uri="{FF2B5EF4-FFF2-40B4-BE49-F238E27FC236}">
                <a16:creationId xmlns:a16="http://schemas.microsoft.com/office/drawing/2014/main" id="{77AB2171-1B92-A126-A918-4E5E882C50A2}"/>
              </a:ext>
            </a:extLst>
          </p:cNvPr>
          <p:cNvSpPr/>
          <p:nvPr/>
        </p:nvSpPr>
        <p:spPr>
          <a:xfrm rot="10592590" flipH="1" flipV="1">
            <a:off x="5555337" y="3096471"/>
            <a:ext cx="17263358" cy="5140621"/>
          </a:xfrm>
          <a:prstGeom prst="round2DiagRect">
            <a:avLst/>
          </a:prstGeom>
          <a:solidFill>
            <a:schemeClr val="bg1">
              <a:alpha val="100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97F9AB6-0D5E-4267-2B1B-0A1A751426F6}"/>
              </a:ext>
            </a:extLst>
          </p:cNvPr>
          <p:cNvSpPr/>
          <p:nvPr/>
        </p:nvSpPr>
        <p:spPr>
          <a:xfrm>
            <a:off x="703385" y="886191"/>
            <a:ext cx="9616272" cy="19975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A31383-0CA1-FAE0-8747-D3DD0F6A8DE6}"/>
              </a:ext>
            </a:extLst>
          </p:cNvPr>
          <p:cNvSpPr>
            <a:spLocks noGrp="1"/>
          </p:cNvSpPr>
          <p:nvPr>
            <p:ph type="title"/>
          </p:nvPr>
        </p:nvSpPr>
        <p:spPr>
          <a:xfrm>
            <a:off x="838200" y="948360"/>
            <a:ext cx="9481457" cy="1935420"/>
          </a:xfrm>
        </p:spPr>
        <p:txBody>
          <a:bodyPr>
            <a:normAutofit/>
          </a:bodyPr>
          <a:lstStyle/>
          <a:p>
            <a:r>
              <a:rPr kumimoji="0" lang="en-GB" sz="5400" b="1" i="0" u="none" strike="noStrike" kern="1200" cap="all" spc="1500" normalizeH="0" baseline="0" noProof="0" dirty="0">
                <a:ln>
                  <a:noFill/>
                </a:ln>
                <a:effectLst/>
                <a:uLnTx/>
                <a:uFillTx/>
                <a:latin typeface="Tisa Sans Pro" panose="020B0604020202020204" charset="0"/>
                <a:ea typeface="Source Sans Pro SemiBold" panose="020B0603030403020204" pitchFamily="34" charset="0"/>
              </a:rPr>
              <a:t>Engaging </a:t>
            </a:r>
            <a:r>
              <a:rPr kumimoji="0" lang="en-GB" sz="5400" b="1" i="0" u="none" strike="noStrike" kern="1200" cap="all" spc="1500" normalizeH="0" baseline="0" noProof="0" dirty="0" err="1">
                <a:ln>
                  <a:noFill/>
                </a:ln>
                <a:effectLst/>
                <a:uLnTx/>
                <a:uFillTx/>
                <a:latin typeface="Tisa Sans Pro" panose="020B0604020202020204" charset="0"/>
                <a:ea typeface="Source Sans Pro SemiBold" panose="020B0603030403020204" pitchFamily="34" charset="0"/>
              </a:rPr>
              <a:t>with</a:t>
            </a:r>
            <a:r>
              <a:rPr kumimoji="0" lang="en-GB" sz="5400" b="1" i="0" u="none" strike="noStrike" kern="1200" cap="all" spc="1500" normalizeH="0" baseline="0" noProof="0" dirty="0" err="1">
                <a:ln>
                  <a:noFill/>
                </a:ln>
                <a:solidFill>
                  <a:srgbClr val="FF80BD">
                    <a:lumMod val="75000"/>
                  </a:srgbClr>
                </a:solidFill>
                <a:effectLst/>
                <a:uLnTx/>
                <a:uFillTx/>
                <a:latin typeface="Tisa Sans Pro" panose="020B0604020202020204" charset="0"/>
                <a:ea typeface="Source Sans Pro SemiBold" panose="020B0603030403020204" pitchFamily="34" charset="0"/>
              </a:rPr>
              <a:t>Conflict</a:t>
            </a:r>
            <a:endParaRPr lang="en-US" sz="4000" b="1" dirty="0">
              <a:latin typeface="Tisa Sans Pro" panose="020B0604020202020204" charset="0"/>
              <a:cs typeface="TisaPro-Bold" panose="02010504030101020102" pitchFamily="2" charset="77"/>
            </a:endParaRPr>
          </a:p>
        </p:txBody>
      </p:sp>
    </p:spTree>
    <p:extLst>
      <p:ext uri="{BB962C8B-B14F-4D97-AF65-F5344CB8AC3E}">
        <p14:creationId xmlns:p14="http://schemas.microsoft.com/office/powerpoint/2010/main" val="3776482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a:xfrm>
            <a:off x="397327" y="0"/>
            <a:ext cx="6068786" cy="5853878"/>
          </a:xfrm>
        </p:spPr>
        <p:txBody>
          <a:bodyPr>
            <a:normAutofit/>
          </a:bodyPr>
          <a:lstStyle/>
          <a:p>
            <a:r>
              <a:rPr kumimoji="0" lang="en-GB" sz="5400" b="1" i="0" u="none" strike="noStrike" kern="1200" cap="none" spc="0" normalizeH="0" baseline="0" noProof="0" dirty="0">
                <a:ln>
                  <a:noFill/>
                </a:ln>
                <a:solidFill>
                  <a:prstClr val="black"/>
                </a:solidFill>
                <a:effectLst/>
                <a:uLnTx/>
                <a:uFillTx/>
                <a:latin typeface="Tisa Sans Pro" panose="020B0604020202020204" charset="0"/>
              </a:rPr>
              <a:t>How might you encounter </a:t>
            </a:r>
            <a:r>
              <a:rPr kumimoji="0" lang="en-GB" sz="5400" b="1" i="0" u="none" strike="noStrike" kern="1200" cap="none" spc="0" normalizeH="0" baseline="0" noProof="0" dirty="0">
                <a:ln>
                  <a:noFill/>
                </a:ln>
                <a:solidFill>
                  <a:srgbClr val="FF80BD">
                    <a:lumMod val="75000"/>
                  </a:srgbClr>
                </a:solidFill>
                <a:effectLst/>
                <a:uLnTx/>
                <a:uFillTx/>
                <a:latin typeface="Tisa Sans Pro" panose="020B0604020202020204" charset="0"/>
              </a:rPr>
              <a:t>conflict </a:t>
            </a:r>
            <a:r>
              <a:rPr kumimoji="0" lang="en-GB" sz="5400" b="1" i="0" u="none" strike="noStrike" kern="1200" cap="none" spc="0" normalizeH="0" baseline="0" noProof="0" dirty="0">
                <a:ln>
                  <a:noFill/>
                </a:ln>
                <a:solidFill>
                  <a:prstClr val="black"/>
                </a:solidFill>
                <a:effectLst/>
                <a:uLnTx/>
                <a:uFillTx/>
                <a:latin typeface="Tisa Sans Pro" panose="020B0604020202020204" charset="0"/>
              </a:rPr>
              <a:t>as a </a:t>
            </a:r>
            <a:r>
              <a:rPr kumimoji="0" lang="en-GB" sz="5400" b="1" i="0" u="none" strike="noStrike" kern="1200" cap="none" spc="0" normalizeH="0" baseline="0" noProof="0" dirty="0">
                <a:ln>
                  <a:noFill/>
                </a:ln>
                <a:solidFill>
                  <a:srgbClr val="FF80BD">
                    <a:lumMod val="75000"/>
                  </a:srgbClr>
                </a:solidFill>
                <a:effectLst/>
                <a:uLnTx/>
                <a:uFillTx/>
                <a:latin typeface="Tisa Sans Pro" panose="020B0604020202020204" charset="0"/>
              </a:rPr>
              <a:t>Wellbeing Champion</a:t>
            </a:r>
            <a:r>
              <a:rPr lang="en-GB" sz="5400" b="1" dirty="0">
                <a:solidFill>
                  <a:prstClr val="black"/>
                </a:solidFill>
                <a:latin typeface="Tisa Sans Pro" panose="020B0604020202020204" charset="0"/>
              </a:rPr>
              <a:t>?</a:t>
            </a:r>
            <a:endParaRPr lang="en-US" sz="6000" b="1" dirty="0">
              <a:latin typeface="Tisa Sans Pro" panose="020B0604020202020204" charset="0"/>
              <a:cs typeface="TisaPro-Bold" panose="02010504030101020102" pitchFamily="2" charset="77"/>
            </a:endParaRP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7855784" y="741523"/>
            <a:ext cx="3482776" cy="550923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GB" sz="4400" b="0" i="0" u="none" strike="noStrike" kern="1200" cap="none" spc="0" normalizeH="0" baseline="0" noProof="0" dirty="0">
              <a:ln>
                <a:noFill/>
              </a:ln>
              <a:solidFill>
                <a:prstClr val="black"/>
              </a:solidFill>
              <a:effectLst/>
              <a:uLnTx/>
              <a:uFillTx/>
              <a:latin typeface="Tisa Sans Pro" panose="020B060402020202020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1577271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2903F-A129-B0AF-1961-E4A696A14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B1BA76-1BD7-356D-58E6-95C2D6BFADAA}"/>
              </a:ext>
            </a:extLst>
          </p:cNvPr>
          <p:cNvSpPr>
            <a:spLocks noGrp="1"/>
          </p:cNvSpPr>
          <p:nvPr>
            <p:ph type="title"/>
          </p:nvPr>
        </p:nvSpPr>
        <p:spPr>
          <a:xfrm>
            <a:off x="397327" y="0"/>
            <a:ext cx="6068786" cy="5853878"/>
          </a:xfrm>
        </p:spPr>
        <p:txBody>
          <a:bodyPr>
            <a:normAutofit/>
          </a:bodyPr>
          <a:lstStyle/>
          <a:p>
            <a:r>
              <a:rPr kumimoji="0" lang="en-GB" sz="5400" b="1" i="0" u="none" strike="noStrike" kern="1200" cap="none" spc="0" normalizeH="0" baseline="0" noProof="0" dirty="0">
                <a:ln>
                  <a:noFill/>
                </a:ln>
                <a:solidFill>
                  <a:prstClr val="black"/>
                </a:solidFill>
                <a:effectLst/>
                <a:uLnTx/>
                <a:uFillTx/>
                <a:latin typeface="Tisa Sans Pro" panose="020B0604020202020204" charset="0"/>
              </a:rPr>
              <a:t>How to </a:t>
            </a:r>
            <a:br>
              <a:rPr kumimoji="0" lang="en-GB" sz="5400" b="1" i="0" u="none" strike="noStrike" kern="1200" cap="none" spc="0" normalizeH="0" baseline="0" noProof="0" dirty="0">
                <a:ln>
                  <a:noFill/>
                </a:ln>
                <a:solidFill>
                  <a:prstClr val="black"/>
                </a:solidFill>
                <a:effectLst/>
                <a:uLnTx/>
                <a:uFillTx/>
                <a:latin typeface="Tisa Sans Pro" panose="020B0604020202020204" charset="0"/>
              </a:rPr>
            </a:br>
            <a:r>
              <a:rPr kumimoji="0" lang="en-GB" sz="5400" b="1" i="0" u="none" strike="noStrike" kern="1200" cap="none" spc="0" normalizeH="0" baseline="0" noProof="0" dirty="0">
                <a:ln>
                  <a:noFill/>
                </a:ln>
                <a:solidFill>
                  <a:srgbClr val="FF208B"/>
                </a:solidFill>
                <a:effectLst/>
                <a:uLnTx/>
                <a:uFillTx/>
                <a:latin typeface="Tisa Sans Pro" panose="020B0604020202020204" charset="0"/>
              </a:rPr>
              <a:t>actively</a:t>
            </a:r>
            <a:br>
              <a:rPr kumimoji="0" lang="en-GB" sz="5400" b="1" i="0" u="none" strike="noStrike" kern="1200" cap="none" spc="0" normalizeH="0" baseline="0" noProof="0" dirty="0">
                <a:ln>
                  <a:noFill/>
                </a:ln>
                <a:solidFill>
                  <a:prstClr val="black"/>
                </a:solidFill>
                <a:effectLst/>
                <a:uLnTx/>
                <a:uFillTx/>
                <a:latin typeface="Tisa Sans Pro" panose="020B0604020202020204" charset="0"/>
              </a:rPr>
            </a:br>
            <a:r>
              <a:rPr kumimoji="0" lang="en-GB" sz="5400" b="1" i="0" u="none" strike="noStrike" kern="1200" cap="none" spc="0" normalizeH="0" baseline="0" noProof="0" dirty="0">
                <a:ln>
                  <a:noFill/>
                </a:ln>
                <a:solidFill>
                  <a:srgbClr val="FF80BD">
                    <a:lumMod val="75000"/>
                  </a:srgbClr>
                </a:solidFill>
                <a:effectLst/>
                <a:uLnTx/>
                <a:uFillTx/>
                <a:latin typeface="Tisa Sans Pro" panose="020B0604020202020204" charset="0"/>
              </a:rPr>
              <a:t>engage </a:t>
            </a:r>
            <a:br>
              <a:rPr kumimoji="0" lang="en-GB" sz="5400" b="1" i="0" u="none" strike="noStrike" kern="1200" cap="none" spc="0" normalizeH="0" baseline="0" noProof="0" dirty="0">
                <a:ln>
                  <a:noFill/>
                </a:ln>
                <a:solidFill>
                  <a:srgbClr val="FF80BD">
                    <a:lumMod val="75000"/>
                  </a:srgbClr>
                </a:solidFill>
                <a:effectLst/>
                <a:uLnTx/>
                <a:uFillTx/>
                <a:latin typeface="Tisa Sans Pro" panose="020B0604020202020204" charset="0"/>
              </a:rPr>
            </a:br>
            <a:r>
              <a:rPr kumimoji="0" lang="en-GB" sz="5400" b="1" i="0" u="none" strike="noStrike" kern="1200" cap="none" spc="0" normalizeH="0" baseline="0" noProof="0" dirty="0">
                <a:ln>
                  <a:noFill/>
                </a:ln>
                <a:effectLst/>
                <a:uLnTx/>
                <a:uFillTx/>
                <a:latin typeface="Tisa Sans Pro" panose="020B0604020202020204" charset="0"/>
              </a:rPr>
              <a:t>with</a:t>
            </a:r>
            <a:r>
              <a:rPr kumimoji="0" lang="en-GB" sz="5400" b="1" i="0" u="none" strike="noStrike" kern="1200" cap="none" spc="0" normalizeH="0" baseline="0" noProof="0" dirty="0">
                <a:ln>
                  <a:noFill/>
                </a:ln>
                <a:solidFill>
                  <a:prstClr val="black"/>
                </a:solidFill>
                <a:effectLst/>
                <a:uLnTx/>
                <a:uFillTx/>
                <a:latin typeface="Tisa Sans Pro" panose="020B0604020202020204" charset="0"/>
              </a:rPr>
              <a:t> </a:t>
            </a:r>
            <a:br>
              <a:rPr kumimoji="0" lang="en-GB" sz="5400" b="1" i="0" u="none" strike="noStrike" kern="1200" cap="none" spc="0" normalizeH="0" baseline="0" noProof="0" dirty="0">
                <a:ln>
                  <a:noFill/>
                </a:ln>
                <a:solidFill>
                  <a:prstClr val="black"/>
                </a:solidFill>
                <a:effectLst/>
                <a:uLnTx/>
                <a:uFillTx/>
                <a:latin typeface="Tisa Sans Pro" panose="020B0604020202020204" charset="0"/>
              </a:rPr>
            </a:br>
            <a:r>
              <a:rPr kumimoji="0" lang="en-GB" sz="5400" b="1" i="0" u="none" strike="noStrike" kern="1200" cap="none" spc="0" normalizeH="0" baseline="0" noProof="0" dirty="0">
                <a:ln>
                  <a:noFill/>
                </a:ln>
                <a:solidFill>
                  <a:prstClr val="black"/>
                </a:solidFill>
                <a:effectLst/>
                <a:uLnTx/>
                <a:uFillTx/>
                <a:latin typeface="Tisa Sans Pro" panose="020B0604020202020204" charset="0"/>
              </a:rPr>
              <a:t>conflict:</a:t>
            </a:r>
            <a:endParaRPr lang="en-US" sz="7200" b="1" dirty="0">
              <a:latin typeface="Tisa Sans Pro" panose="020B0604020202020204" charset="0"/>
              <a:cs typeface="TisaPro-Bold" panose="02010504030101020102" pitchFamily="2" charset="77"/>
            </a:endParaRPr>
          </a:p>
        </p:txBody>
      </p:sp>
      <p:sp>
        <p:nvSpPr>
          <p:cNvPr id="3" name="Content Placeholder 2">
            <a:extLst>
              <a:ext uri="{FF2B5EF4-FFF2-40B4-BE49-F238E27FC236}">
                <a16:creationId xmlns:a16="http://schemas.microsoft.com/office/drawing/2014/main" id="{31752A7B-6B54-9242-CB39-F1A0591CAF31}"/>
              </a:ext>
            </a:extLst>
          </p:cNvPr>
          <p:cNvSpPr>
            <a:spLocks noGrp="1"/>
          </p:cNvSpPr>
          <p:nvPr>
            <p:ph idx="1"/>
          </p:nvPr>
        </p:nvSpPr>
        <p:spPr>
          <a:xfrm>
            <a:off x="5517551" y="651661"/>
            <a:ext cx="6651173" cy="585387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GB" sz="8000" b="0" i="0" u="none" strike="noStrike" kern="1200" cap="none" spc="0" normalizeH="0" baseline="0" noProof="0" dirty="0">
              <a:ln>
                <a:noFill/>
              </a:ln>
              <a:effectLst/>
              <a:uLnTx/>
              <a:uFillTx/>
              <a:latin typeface="Tisa Sans Pro" panose="020B0604020202020204" charset="0"/>
            </a:endParaRPr>
          </a:p>
        </p:txBody>
      </p:sp>
      <p:sp>
        <p:nvSpPr>
          <p:cNvPr id="4" name="Rectangle 3">
            <a:extLst>
              <a:ext uri="{FF2B5EF4-FFF2-40B4-BE49-F238E27FC236}">
                <a16:creationId xmlns:a16="http://schemas.microsoft.com/office/drawing/2014/main" id="{3E9FE87C-E202-F15B-1DEB-CA11DC4EE941}"/>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7CDEC2-89C7-5606-8334-50F70B68697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53C7E9A1-D8A8-DC77-C3A1-9FDA978C605E}"/>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1109873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6CD8E-2DD3-E763-5C5B-FDC7FCF96B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251A3-84F9-09EF-51B1-6287DA64EB87}"/>
              </a:ext>
            </a:extLst>
          </p:cNvPr>
          <p:cNvSpPr>
            <a:spLocks noGrp="1"/>
          </p:cNvSpPr>
          <p:nvPr>
            <p:ph type="title"/>
          </p:nvPr>
        </p:nvSpPr>
        <p:spPr>
          <a:xfrm>
            <a:off x="397327" y="0"/>
            <a:ext cx="6068786" cy="5853878"/>
          </a:xfrm>
        </p:spPr>
        <p:txBody>
          <a:bodyPr>
            <a:normAutofit/>
          </a:bodyPr>
          <a:lstStyle/>
          <a:p>
            <a:r>
              <a:rPr kumimoji="0" lang="en-GB" sz="5400" b="1" i="0" u="none" strike="noStrike" kern="1200" cap="none" spc="0" normalizeH="0" baseline="0" noProof="0" dirty="0">
                <a:ln>
                  <a:noFill/>
                </a:ln>
                <a:solidFill>
                  <a:prstClr val="black"/>
                </a:solidFill>
                <a:effectLst/>
                <a:uLnTx/>
                <a:uFillTx/>
                <a:latin typeface="Tisa Sans Pro" panose="020B0604020202020204" charset="0"/>
              </a:rPr>
              <a:t>How to </a:t>
            </a:r>
            <a:br>
              <a:rPr kumimoji="0" lang="en-GB" sz="5400" b="1" i="0" u="none" strike="noStrike" kern="1200" cap="none" spc="0" normalizeH="0" baseline="0" noProof="0" dirty="0">
                <a:ln>
                  <a:noFill/>
                </a:ln>
                <a:solidFill>
                  <a:prstClr val="black"/>
                </a:solidFill>
                <a:effectLst/>
                <a:uLnTx/>
                <a:uFillTx/>
                <a:latin typeface="Tisa Sans Pro" panose="020B0604020202020204" charset="0"/>
              </a:rPr>
            </a:br>
            <a:r>
              <a:rPr kumimoji="0" lang="en-GB" sz="5400" b="1" i="0" u="none" strike="noStrike" kern="1200" cap="none" spc="0" normalizeH="0" baseline="0" noProof="0" dirty="0">
                <a:ln>
                  <a:noFill/>
                </a:ln>
                <a:solidFill>
                  <a:srgbClr val="FF208B"/>
                </a:solidFill>
                <a:effectLst/>
                <a:uLnTx/>
                <a:uFillTx/>
                <a:latin typeface="Tisa Sans Pro" panose="020B0604020202020204" charset="0"/>
              </a:rPr>
              <a:t>actively</a:t>
            </a:r>
            <a:br>
              <a:rPr kumimoji="0" lang="en-GB" sz="5400" b="1" i="0" u="none" strike="noStrike" kern="1200" cap="none" spc="0" normalizeH="0" baseline="0" noProof="0" dirty="0">
                <a:ln>
                  <a:noFill/>
                </a:ln>
                <a:solidFill>
                  <a:prstClr val="black"/>
                </a:solidFill>
                <a:effectLst/>
                <a:uLnTx/>
                <a:uFillTx/>
                <a:latin typeface="Tisa Sans Pro" panose="020B0604020202020204" charset="0"/>
              </a:rPr>
            </a:br>
            <a:r>
              <a:rPr kumimoji="0" lang="en-GB" sz="5400" b="1" i="0" u="none" strike="noStrike" kern="1200" cap="none" spc="0" normalizeH="0" baseline="0" noProof="0" dirty="0">
                <a:ln>
                  <a:noFill/>
                </a:ln>
                <a:solidFill>
                  <a:srgbClr val="FF80BD">
                    <a:lumMod val="75000"/>
                  </a:srgbClr>
                </a:solidFill>
                <a:effectLst/>
                <a:uLnTx/>
                <a:uFillTx/>
                <a:latin typeface="Tisa Sans Pro" panose="020B0604020202020204" charset="0"/>
              </a:rPr>
              <a:t>engage </a:t>
            </a:r>
            <a:br>
              <a:rPr kumimoji="0" lang="en-GB" sz="5400" b="1" i="0" u="none" strike="noStrike" kern="1200" cap="none" spc="0" normalizeH="0" baseline="0" noProof="0" dirty="0">
                <a:ln>
                  <a:noFill/>
                </a:ln>
                <a:solidFill>
                  <a:srgbClr val="FF80BD">
                    <a:lumMod val="75000"/>
                  </a:srgbClr>
                </a:solidFill>
                <a:effectLst/>
                <a:uLnTx/>
                <a:uFillTx/>
                <a:latin typeface="Tisa Sans Pro" panose="020B0604020202020204" charset="0"/>
              </a:rPr>
            </a:br>
            <a:r>
              <a:rPr kumimoji="0" lang="en-GB" sz="5400" b="1" i="0" u="none" strike="noStrike" kern="1200" cap="none" spc="0" normalizeH="0" baseline="0" noProof="0" dirty="0">
                <a:ln>
                  <a:noFill/>
                </a:ln>
                <a:effectLst/>
                <a:uLnTx/>
                <a:uFillTx/>
                <a:latin typeface="Tisa Sans Pro" panose="020B0604020202020204" charset="0"/>
              </a:rPr>
              <a:t>with</a:t>
            </a:r>
            <a:r>
              <a:rPr kumimoji="0" lang="en-GB" sz="5400" b="1" i="0" u="none" strike="noStrike" kern="1200" cap="none" spc="0" normalizeH="0" baseline="0" noProof="0" dirty="0">
                <a:ln>
                  <a:noFill/>
                </a:ln>
                <a:solidFill>
                  <a:prstClr val="black"/>
                </a:solidFill>
                <a:effectLst/>
                <a:uLnTx/>
                <a:uFillTx/>
                <a:latin typeface="Tisa Sans Pro" panose="020B0604020202020204" charset="0"/>
              </a:rPr>
              <a:t> </a:t>
            </a:r>
            <a:br>
              <a:rPr kumimoji="0" lang="en-GB" sz="5400" b="1" i="0" u="none" strike="noStrike" kern="1200" cap="none" spc="0" normalizeH="0" baseline="0" noProof="0" dirty="0">
                <a:ln>
                  <a:noFill/>
                </a:ln>
                <a:solidFill>
                  <a:prstClr val="black"/>
                </a:solidFill>
                <a:effectLst/>
                <a:uLnTx/>
                <a:uFillTx/>
                <a:latin typeface="Tisa Sans Pro" panose="020B0604020202020204" charset="0"/>
              </a:rPr>
            </a:br>
            <a:r>
              <a:rPr kumimoji="0" lang="en-GB" sz="5400" b="1" i="0" u="none" strike="noStrike" kern="1200" cap="none" spc="0" normalizeH="0" baseline="0" noProof="0" dirty="0">
                <a:ln>
                  <a:noFill/>
                </a:ln>
                <a:solidFill>
                  <a:prstClr val="black"/>
                </a:solidFill>
                <a:effectLst/>
                <a:uLnTx/>
                <a:uFillTx/>
                <a:latin typeface="Tisa Sans Pro" panose="020B0604020202020204" charset="0"/>
              </a:rPr>
              <a:t>conflict:</a:t>
            </a:r>
            <a:endParaRPr lang="en-US" sz="7200" b="1" dirty="0">
              <a:latin typeface="Tisa Sans Pro" panose="020B0604020202020204" charset="0"/>
              <a:cs typeface="TisaPro-Bold" panose="02010504030101020102" pitchFamily="2" charset="77"/>
            </a:endParaRPr>
          </a:p>
        </p:txBody>
      </p:sp>
      <p:sp>
        <p:nvSpPr>
          <p:cNvPr id="3" name="Content Placeholder 2">
            <a:extLst>
              <a:ext uri="{FF2B5EF4-FFF2-40B4-BE49-F238E27FC236}">
                <a16:creationId xmlns:a16="http://schemas.microsoft.com/office/drawing/2014/main" id="{F02E7E86-13ED-10D3-4464-B74584825CD1}"/>
              </a:ext>
            </a:extLst>
          </p:cNvPr>
          <p:cNvSpPr>
            <a:spLocks noGrp="1"/>
          </p:cNvSpPr>
          <p:nvPr>
            <p:ph idx="1"/>
          </p:nvPr>
        </p:nvSpPr>
        <p:spPr>
          <a:xfrm>
            <a:off x="5517551" y="651661"/>
            <a:ext cx="6651173" cy="585387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lang="en-GB" sz="8000" dirty="0">
                <a:solidFill>
                  <a:srgbClr val="FF208B"/>
                </a:solidFill>
                <a:latin typeface="Tisa Sans Pro" panose="020B0604020202020204" charset="0"/>
              </a:rPr>
              <a:t>C</a:t>
            </a:r>
            <a:endParaRPr kumimoji="0" lang="en-GB" sz="8000" b="0" i="0" u="none" strike="noStrike" kern="1200" cap="none" spc="0" normalizeH="0" baseline="0" noProof="0" dirty="0">
              <a:ln>
                <a:noFill/>
              </a:ln>
              <a:effectLst/>
              <a:uLnTx/>
              <a:uFillTx/>
              <a:latin typeface="Tisa Sans Pro" panose="020B0604020202020204" charset="0"/>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8000" b="0" i="0" u="none" strike="noStrike" kern="1200" cap="none" spc="0" normalizeH="0" baseline="0" noProof="0" dirty="0">
                <a:ln>
                  <a:noFill/>
                </a:ln>
                <a:solidFill>
                  <a:srgbClr val="FF208B"/>
                </a:solidFill>
                <a:effectLst/>
                <a:uLnTx/>
                <a:uFillTx/>
                <a:latin typeface="Tisa Sans Pro" panose="020B0604020202020204" charset="0"/>
              </a:rPr>
              <a:t>A</a:t>
            </a:r>
            <a:endParaRPr kumimoji="0" lang="en-GB" sz="8000" b="0" i="0" u="none" strike="noStrike" kern="1200" cap="none" spc="0" normalizeH="0" baseline="0" noProof="0" dirty="0">
              <a:ln>
                <a:noFill/>
              </a:ln>
              <a:solidFill>
                <a:prstClr val="black"/>
              </a:solidFill>
              <a:effectLst/>
              <a:uLnTx/>
              <a:uFillTx/>
              <a:latin typeface="Tisa Sans Pro" panose="020B0604020202020204" charset="0"/>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8000" b="0" i="0" u="none" strike="noStrike" kern="1200" cap="none" spc="0" normalizeH="0" baseline="0" noProof="0" dirty="0">
                <a:ln>
                  <a:noFill/>
                </a:ln>
                <a:solidFill>
                  <a:srgbClr val="FF208B"/>
                </a:solidFill>
                <a:effectLst/>
                <a:uLnTx/>
                <a:uFillTx/>
                <a:latin typeface="Tisa Sans Pro" panose="020B0604020202020204" charset="0"/>
              </a:rPr>
              <a:t>L</a:t>
            </a:r>
            <a:endParaRPr kumimoji="0" lang="en-GB" sz="8000" b="0" i="0" u="none" strike="noStrike" kern="1200" cap="none" spc="0" normalizeH="0" baseline="0" noProof="0" dirty="0">
              <a:ln>
                <a:noFill/>
              </a:ln>
              <a:solidFill>
                <a:prstClr val="black"/>
              </a:solidFill>
              <a:effectLst/>
              <a:uLnTx/>
              <a:uFillTx/>
              <a:latin typeface="Tisa Sans Pro" panose="020B0604020202020204" charset="0"/>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8000" b="0" i="0" u="none" strike="noStrike" kern="1200" cap="none" spc="0" normalizeH="0" baseline="0" noProof="0" dirty="0">
                <a:ln>
                  <a:noFill/>
                </a:ln>
                <a:solidFill>
                  <a:srgbClr val="FF208B"/>
                </a:solidFill>
                <a:effectLst/>
                <a:uLnTx/>
                <a:uFillTx/>
                <a:latin typeface="Tisa Sans Pro" panose="020B0604020202020204" charset="0"/>
              </a:rPr>
              <a:t>M</a:t>
            </a:r>
            <a:endParaRPr kumimoji="0" lang="en-GB" sz="8000" b="0" i="0" u="none" strike="noStrike" kern="1200" cap="none" spc="0" normalizeH="0" baseline="0" noProof="0" dirty="0">
              <a:ln>
                <a:noFill/>
              </a:ln>
              <a:effectLst/>
              <a:uLnTx/>
              <a:uFillTx/>
              <a:latin typeface="Tisa Sans Pro" panose="020B0604020202020204" charset="0"/>
            </a:endParaRPr>
          </a:p>
        </p:txBody>
      </p:sp>
      <p:sp>
        <p:nvSpPr>
          <p:cNvPr id="4" name="Rectangle 3">
            <a:extLst>
              <a:ext uri="{FF2B5EF4-FFF2-40B4-BE49-F238E27FC236}">
                <a16:creationId xmlns:a16="http://schemas.microsoft.com/office/drawing/2014/main" id="{9D18C4E3-4FA6-8539-E607-3A304EA4DD69}"/>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ADF152-452C-F871-4FAD-5652EA48ECE0}"/>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0BF3902F-EF48-FC7B-47DA-0F951C0B98F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291352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3205541" y="1300267"/>
            <a:ext cx="5775157" cy="1098697"/>
          </a:xfrm>
        </p:spPr>
        <p:txBody>
          <a:bodyPr wrap="square" anchor="b">
            <a:normAutofit/>
          </a:bodyPr>
          <a:lstStyle/>
          <a:p>
            <a:pPr eaLnBrk="1" hangingPunct="1"/>
            <a:r>
              <a:rPr lang="en-GB" altLang="en-US"/>
              <a:t>Campus Safety</a:t>
            </a:r>
          </a:p>
        </p:txBody>
      </p:sp>
      <p:sp>
        <p:nvSpPr>
          <p:cNvPr id="43030" name="Date Placeholder 3">
            <a:extLst>
              <a:ext uri="{FF2B5EF4-FFF2-40B4-BE49-F238E27FC236}">
                <a16:creationId xmlns:a16="http://schemas.microsoft.com/office/drawing/2014/main" id="{CC49906F-CD27-B858-D89D-BB732E4D1BA5}"/>
              </a:ext>
            </a:extLst>
          </p:cNvPr>
          <p:cNvSpPr>
            <a:spLocks noGrp="1"/>
          </p:cNvSpPr>
          <p:nvPr>
            <p:ph type="dt" sz="half" idx="13"/>
          </p:nvPr>
        </p:nvSpPr>
        <p:spPr>
          <a:xfrm>
            <a:off x="1617664" y="6575426"/>
            <a:ext cx="2033587" cy="282575"/>
          </a:xfrm>
        </p:spPr>
        <p:txBody>
          <a:bodyPr/>
          <a:lstStyle/>
          <a:p>
            <a:pPr>
              <a:spcAft>
                <a:spcPts val="600"/>
              </a:spcAft>
              <a:defRPr/>
            </a:pPr>
            <a:fld id="{788046E0-7DFE-44C4-BE7A-8B4916F76563}" type="datetime2">
              <a:rPr lang="en-GB"/>
              <a:pPr>
                <a:spcAft>
                  <a:spcPts val="600"/>
                </a:spcAft>
                <a:defRPr/>
              </a:pPr>
              <a:t>Wednesday, 08 October 2025</a:t>
            </a:fld>
            <a:endParaRPr lang="en-US"/>
          </a:p>
        </p:txBody>
      </p:sp>
      <p:sp>
        <p:nvSpPr>
          <p:cNvPr id="43011" name="Slide Number Placeholder 3"/>
          <p:cNvSpPr>
            <a:spLocks noGrp="1"/>
          </p:cNvSpPr>
          <p:nvPr>
            <p:ph type="sldNum" sz="quarter" idx="14"/>
          </p:nvPr>
        </p:nvSpPr>
        <p:spPr bwMode="auto">
          <a:xfrm>
            <a:off x="8550275" y="6575426"/>
            <a:ext cx="2133600" cy="282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eaLnBrk="0" hangingPunct="0">
              <a:spcBef>
                <a:spcPct val="20000"/>
              </a:spcBef>
              <a:buFont typeface="Arial" charset="0"/>
              <a:defRPr>
                <a:solidFill>
                  <a:schemeClr val="tx1"/>
                </a:solidFill>
                <a:latin typeface="Georgia" pitchFamily="18" charset="0"/>
                <a:ea typeface="Georgia" pitchFamily="18" charset="0"/>
                <a:cs typeface="Georgia" pitchFamily="18" charset="0"/>
              </a:defRPr>
            </a:lvl1pPr>
            <a:lvl2pPr marL="742950" indent="-285750" eaLnBrk="0" hangingPunct="0">
              <a:spcBef>
                <a:spcPct val="20000"/>
              </a:spcBef>
              <a:buFont typeface="Arial" charset="0"/>
              <a:buChar char="–"/>
              <a:defRPr sz="28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charset="0"/>
              <a:buChar char="•"/>
              <a:defRPr sz="2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charset="0"/>
              <a:buChar char="–"/>
              <a:defRPr sz="20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charset="0"/>
              <a:buChar char="»"/>
              <a:defRPr sz="2000">
                <a:solidFill>
                  <a:schemeClr val="tx1"/>
                </a:solidFill>
                <a:latin typeface="Calibri" pitchFamily="34" charset="0"/>
                <a:ea typeface="Georgia" pitchFamily="18" charset="0"/>
                <a:cs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9pPr>
          </a:lstStyle>
          <a:p>
            <a:pPr eaLnBrk="1" hangingPunct="1">
              <a:spcBef>
                <a:spcPct val="0"/>
              </a:spcBef>
              <a:spcAft>
                <a:spcPts val="600"/>
              </a:spcAft>
            </a:pPr>
            <a:fld id="{154621D5-A059-44F1-9825-856D921458EC}" type="slidenum">
              <a:rPr lang="en-US" altLang="en-US">
                <a:solidFill>
                  <a:srgbClr val="FFFFFF"/>
                </a:solidFill>
              </a:rPr>
              <a:pPr eaLnBrk="1" hangingPunct="1">
                <a:spcBef>
                  <a:spcPct val="0"/>
                </a:spcBef>
                <a:spcAft>
                  <a:spcPts val="600"/>
                </a:spcAft>
              </a:pPr>
              <a:t>4</a:t>
            </a:fld>
            <a:endParaRPr lang="en-US" altLang="en-US">
              <a:solidFill>
                <a:srgbClr val="FFFFFF"/>
              </a:solidFill>
            </a:endParaRPr>
          </a:p>
        </p:txBody>
      </p:sp>
    </p:spTree>
    <p:extLst>
      <p:ext uri="{BB962C8B-B14F-4D97-AF65-F5344CB8AC3E}">
        <p14:creationId xmlns:p14="http://schemas.microsoft.com/office/powerpoint/2010/main" val="812021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a:xfrm>
            <a:off x="397327" y="0"/>
            <a:ext cx="6068786" cy="5853878"/>
          </a:xfrm>
        </p:spPr>
        <p:txBody>
          <a:bodyPr>
            <a:normAutofit/>
          </a:bodyPr>
          <a:lstStyle/>
          <a:p>
            <a:r>
              <a:rPr kumimoji="0" lang="en-GB" sz="5400" b="1" i="0" u="none" strike="noStrike" kern="1200" cap="none" spc="0" normalizeH="0" baseline="0" noProof="0" dirty="0">
                <a:ln>
                  <a:noFill/>
                </a:ln>
                <a:solidFill>
                  <a:prstClr val="black"/>
                </a:solidFill>
                <a:effectLst/>
                <a:uLnTx/>
                <a:uFillTx/>
                <a:latin typeface="Tisa Sans Pro" panose="020B0604020202020204" charset="0"/>
              </a:rPr>
              <a:t>How to </a:t>
            </a:r>
            <a:br>
              <a:rPr kumimoji="0" lang="en-GB" sz="5400" b="1" i="0" u="none" strike="noStrike" kern="1200" cap="none" spc="0" normalizeH="0" baseline="0" noProof="0" dirty="0">
                <a:ln>
                  <a:noFill/>
                </a:ln>
                <a:solidFill>
                  <a:prstClr val="black"/>
                </a:solidFill>
                <a:effectLst/>
                <a:uLnTx/>
                <a:uFillTx/>
                <a:latin typeface="Tisa Sans Pro" panose="020B0604020202020204" charset="0"/>
              </a:rPr>
            </a:br>
            <a:r>
              <a:rPr kumimoji="0" lang="en-GB" sz="5400" b="1" i="0" u="none" strike="noStrike" kern="1200" cap="none" spc="0" normalizeH="0" baseline="0" noProof="0" dirty="0">
                <a:ln>
                  <a:noFill/>
                </a:ln>
                <a:solidFill>
                  <a:srgbClr val="FF80BD">
                    <a:lumMod val="75000"/>
                  </a:srgbClr>
                </a:solidFill>
                <a:effectLst/>
                <a:uLnTx/>
                <a:uFillTx/>
                <a:latin typeface="Tisa Sans Pro" panose="020B0604020202020204" charset="0"/>
              </a:rPr>
              <a:t>actively</a:t>
            </a:r>
            <a:br>
              <a:rPr kumimoji="0" lang="en-GB" sz="5400" b="1" i="0" u="none" strike="noStrike" kern="1200" cap="none" spc="0" normalizeH="0" baseline="0" noProof="0" dirty="0">
                <a:ln>
                  <a:noFill/>
                </a:ln>
                <a:solidFill>
                  <a:srgbClr val="FF80BD">
                    <a:lumMod val="75000"/>
                  </a:srgbClr>
                </a:solidFill>
                <a:effectLst/>
                <a:uLnTx/>
                <a:uFillTx/>
                <a:latin typeface="Tisa Sans Pro" panose="020B0604020202020204" charset="0"/>
              </a:rPr>
            </a:br>
            <a:r>
              <a:rPr kumimoji="0" lang="en-GB" sz="5400" b="1" i="0" u="none" strike="noStrike" kern="1200" cap="none" spc="0" normalizeH="0" baseline="0" noProof="0" dirty="0">
                <a:ln>
                  <a:noFill/>
                </a:ln>
                <a:solidFill>
                  <a:srgbClr val="FF80BD">
                    <a:lumMod val="75000"/>
                  </a:srgbClr>
                </a:solidFill>
                <a:effectLst/>
                <a:uLnTx/>
                <a:uFillTx/>
                <a:latin typeface="Tisa Sans Pro" panose="020B0604020202020204" charset="0"/>
              </a:rPr>
              <a:t>engage</a:t>
            </a:r>
            <a:br>
              <a:rPr kumimoji="0" lang="en-GB" sz="5400" b="1" i="0" u="none" strike="noStrike" kern="1200" cap="none" spc="0" normalizeH="0" baseline="0" noProof="0" dirty="0">
                <a:ln>
                  <a:noFill/>
                </a:ln>
                <a:solidFill>
                  <a:srgbClr val="FF80BD">
                    <a:lumMod val="75000"/>
                  </a:srgbClr>
                </a:solidFill>
                <a:effectLst/>
                <a:uLnTx/>
                <a:uFillTx/>
                <a:latin typeface="Tisa Sans Pro" panose="020B0604020202020204" charset="0"/>
              </a:rPr>
            </a:br>
            <a:r>
              <a:rPr kumimoji="0" lang="en-GB" sz="5400" b="1" i="0" u="none" strike="noStrike" kern="1200" cap="none" spc="0" normalizeH="0" baseline="0" noProof="0" dirty="0">
                <a:ln>
                  <a:noFill/>
                </a:ln>
                <a:effectLst/>
                <a:uLnTx/>
                <a:uFillTx/>
                <a:latin typeface="Tisa Sans Pro" panose="020B0604020202020204" charset="0"/>
              </a:rPr>
              <a:t>with</a:t>
            </a:r>
            <a:r>
              <a:rPr kumimoji="0" lang="en-GB" sz="5400" b="1" i="0" u="none" strike="noStrike" kern="1200" cap="none" spc="0" normalizeH="0" baseline="0" noProof="0" dirty="0">
                <a:ln>
                  <a:noFill/>
                </a:ln>
                <a:solidFill>
                  <a:prstClr val="black"/>
                </a:solidFill>
                <a:effectLst/>
                <a:uLnTx/>
                <a:uFillTx/>
                <a:latin typeface="Tisa Sans Pro" panose="020B0604020202020204" charset="0"/>
              </a:rPr>
              <a:t> </a:t>
            </a:r>
            <a:br>
              <a:rPr kumimoji="0" lang="en-GB" sz="5400" b="1" i="0" u="none" strike="noStrike" kern="1200" cap="none" spc="0" normalizeH="0" baseline="0" noProof="0" dirty="0">
                <a:ln>
                  <a:noFill/>
                </a:ln>
                <a:solidFill>
                  <a:prstClr val="black"/>
                </a:solidFill>
                <a:effectLst/>
                <a:uLnTx/>
                <a:uFillTx/>
                <a:latin typeface="Tisa Sans Pro" panose="020B0604020202020204" charset="0"/>
              </a:rPr>
            </a:br>
            <a:r>
              <a:rPr kumimoji="0" lang="en-GB" sz="5400" b="1" i="0" u="none" strike="noStrike" kern="1200" cap="none" spc="0" normalizeH="0" baseline="0" noProof="0" dirty="0">
                <a:ln>
                  <a:noFill/>
                </a:ln>
                <a:solidFill>
                  <a:prstClr val="black"/>
                </a:solidFill>
                <a:effectLst/>
                <a:uLnTx/>
                <a:uFillTx/>
                <a:latin typeface="Tisa Sans Pro" panose="020B0604020202020204" charset="0"/>
              </a:rPr>
              <a:t>conflict:</a:t>
            </a:r>
            <a:endParaRPr lang="en-US" sz="7200" b="1" dirty="0">
              <a:latin typeface="Tisa Sans Pro" panose="020B0604020202020204" charset="0"/>
              <a:cs typeface="TisaPro-Bold" panose="02010504030101020102" pitchFamily="2" charset="77"/>
            </a:endParaRP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5517551" y="651661"/>
            <a:ext cx="6651173" cy="585387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8000" b="0" i="0" u="none" strike="noStrike" kern="1200" cap="none" spc="0" normalizeH="0" baseline="0" noProof="0" dirty="0">
                <a:ln>
                  <a:noFill/>
                </a:ln>
                <a:solidFill>
                  <a:srgbClr val="FF208B"/>
                </a:solidFill>
                <a:effectLst/>
                <a:uLnTx/>
                <a:uFillTx/>
                <a:latin typeface="Tisa Sans Pro" panose="020B0604020202020204" charset="0"/>
              </a:rPr>
              <a:t>C</a:t>
            </a:r>
            <a:r>
              <a:rPr kumimoji="0" lang="en-GB" sz="8000" b="0" i="0" u="none" strike="noStrike" kern="1200" cap="none" spc="0" normalizeH="0" baseline="0" noProof="0" dirty="0">
                <a:ln>
                  <a:noFill/>
                </a:ln>
                <a:solidFill>
                  <a:prstClr val="black"/>
                </a:solidFill>
                <a:effectLst/>
                <a:uLnTx/>
                <a:uFillTx/>
                <a:latin typeface="Tisa Sans Pro" panose="020B0604020202020204" charset="0"/>
              </a:rPr>
              <a:t>ompromise</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8000" b="0" i="0" u="none" strike="noStrike" kern="1200" cap="none" spc="0" normalizeH="0" baseline="0" noProof="0" dirty="0">
                <a:ln>
                  <a:noFill/>
                </a:ln>
                <a:solidFill>
                  <a:srgbClr val="FF208B"/>
                </a:solidFill>
                <a:effectLst/>
                <a:uLnTx/>
                <a:uFillTx/>
                <a:latin typeface="Tisa Sans Pro" panose="020B0604020202020204" charset="0"/>
              </a:rPr>
              <a:t>A</a:t>
            </a:r>
            <a:r>
              <a:rPr kumimoji="0" lang="en-GB" sz="8000" b="0" i="0" u="none" strike="noStrike" kern="1200" cap="none" spc="0" normalizeH="0" baseline="0" noProof="0" dirty="0">
                <a:ln>
                  <a:noFill/>
                </a:ln>
                <a:solidFill>
                  <a:prstClr val="black"/>
                </a:solidFill>
                <a:effectLst/>
                <a:uLnTx/>
                <a:uFillTx/>
                <a:latin typeface="Tisa Sans Pro" panose="020B0604020202020204" charset="0"/>
              </a:rPr>
              <a:t>void blame</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8000" b="0" i="0" u="none" strike="noStrike" kern="1200" cap="none" spc="0" normalizeH="0" baseline="0" noProof="0" dirty="0">
                <a:ln>
                  <a:noFill/>
                </a:ln>
                <a:solidFill>
                  <a:srgbClr val="FF208B"/>
                </a:solidFill>
                <a:effectLst/>
                <a:uLnTx/>
                <a:uFillTx/>
                <a:latin typeface="Tisa Sans Pro" panose="020B0604020202020204" charset="0"/>
              </a:rPr>
              <a:t>L</a:t>
            </a:r>
            <a:r>
              <a:rPr kumimoji="0" lang="en-GB" sz="8000" b="0" i="0" u="none" strike="noStrike" kern="1200" cap="none" spc="0" normalizeH="0" baseline="0" noProof="0" dirty="0">
                <a:ln>
                  <a:noFill/>
                </a:ln>
                <a:solidFill>
                  <a:prstClr val="black"/>
                </a:solidFill>
                <a:effectLst/>
                <a:uLnTx/>
                <a:uFillTx/>
                <a:latin typeface="Tisa Sans Pro" panose="020B0604020202020204" charset="0"/>
              </a:rPr>
              <a:t>isten</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8000" b="0" i="0" u="none" strike="noStrike" kern="1200" cap="none" spc="0" normalizeH="0" baseline="0" noProof="0" dirty="0">
                <a:ln>
                  <a:noFill/>
                </a:ln>
                <a:solidFill>
                  <a:srgbClr val="FF208B"/>
                </a:solidFill>
                <a:effectLst/>
                <a:uLnTx/>
                <a:uFillTx/>
                <a:latin typeface="Tisa Sans Pro" panose="020B0604020202020204" charset="0"/>
              </a:rPr>
              <a:t>M</a:t>
            </a:r>
            <a:r>
              <a:rPr kumimoji="0" lang="en-GB" sz="8000" b="0" i="0" u="none" strike="noStrike" kern="1200" cap="none" spc="0" normalizeH="0" baseline="0" noProof="0" dirty="0">
                <a:ln>
                  <a:noFill/>
                </a:ln>
                <a:solidFill>
                  <a:prstClr val="black"/>
                </a:solidFill>
                <a:effectLst/>
                <a:uLnTx/>
                <a:uFillTx/>
                <a:latin typeface="Tisa Sans Pro" panose="020B0604020202020204" charset="0"/>
              </a:rPr>
              <a:t>ove forward</a:t>
            </a:r>
            <a:endParaRPr kumimoji="0" lang="en-GB" sz="8000" b="0" i="0" u="none" strike="noStrike" kern="1200" cap="none" spc="0" normalizeH="0" baseline="0" noProof="0" dirty="0">
              <a:ln>
                <a:noFill/>
              </a:ln>
              <a:effectLst/>
              <a:uLnTx/>
              <a:uFillTx/>
              <a:latin typeface="Tisa Sans Pro" panose="020B060402020202020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31682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E9E7D-510E-568E-E425-56555AA4EB3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519ADB-6731-897A-826D-4540D8602C13}"/>
              </a:ext>
            </a:extLst>
          </p:cNvPr>
          <p:cNvSpPr>
            <a:spLocks noGrp="1"/>
          </p:cNvSpPr>
          <p:nvPr>
            <p:ph idx="1"/>
          </p:nvPr>
        </p:nvSpPr>
        <p:spPr>
          <a:xfrm>
            <a:off x="838200" y="1087274"/>
            <a:ext cx="10515600" cy="5339986"/>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None/>
              <a:tabLst/>
              <a:defRPr/>
            </a:pPr>
            <a:r>
              <a:rPr lang="en-US" sz="9600" dirty="0">
                <a:solidFill>
                  <a:srgbClr val="FF208B"/>
                </a:solidFill>
                <a:latin typeface="Tisa Sans Pro" panose="020B0604020202020204" charset="0"/>
              </a:rPr>
              <a:t>Not</a:t>
            </a:r>
            <a:r>
              <a:rPr lang="en-US" sz="9600" dirty="0">
                <a:latin typeface="Tisa Sans Pro" panose="020B0604020202020204" charset="0"/>
              </a:rPr>
              <a:t> responsible</a:t>
            </a:r>
          </a:p>
          <a:p>
            <a:pPr marL="0" marR="0" lvl="0" indent="0" algn="ctr" defTabSz="914400" rtl="0" eaLnBrk="1" fontAlgn="auto" latinLnBrk="0" hangingPunct="1">
              <a:lnSpc>
                <a:spcPct val="90000"/>
              </a:lnSpc>
              <a:spcBef>
                <a:spcPts val="1000"/>
              </a:spcBef>
              <a:spcAft>
                <a:spcPts val="0"/>
              </a:spcAft>
              <a:buClrTx/>
              <a:buSzTx/>
              <a:buNone/>
              <a:tabLst/>
              <a:defRPr/>
            </a:pPr>
            <a:r>
              <a:rPr lang="en-US" sz="9600" dirty="0">
                <a:solidFill>
                  <a:srgbClr val="FF208B"/>
                </a:solidFill>
                <a:latin typeface="Tisa Sans Pro" panose="020B0604020202020204" charset="0"/>
              </a:rPr>
              <a:t>Not</a:t>
            </a:r>
            <a:r>
              <a:rPr lang="en-US" sz="9600" dirty="0">
                <a:latin typeface="Tisa Sans Pro" panose="020B0604020202020204" charset="0"/>
              </a:rPr>
              <a:t> a target </a:t>
            </a:r>
          </a:p>
          <a:p>
            <a:pPr marL="0" marR="0" lvl="0" indent="0" algn="ctr" defTabSz="914400" rtl="0" eaLnBrk="1" fontAlgn="auto" latinLnBrk="0" hangingPunct="1">
              <a:lnSpc>
                <a:spcPct val="90000"/>
              </a:lnSpc>
              <a:spcBef>
                <a:spcPts val="1000"/>
              </a:spcBef>
              <a:spcAft>
                <a:spcPts val="0"/>
              </a:spcAft>
              <a:buClrTx/>
              <a:buSzTx/>
              <a:buNone/>
              <a:tabLst/>
              <a:defRPr/>
            </a:pPr>
            <a:r>
              <a:rPr lang="en-US" sz="9600" dirty="0">
                <a:solidFill>
                  <a:srgbClr val="FF208B"/>
                </a:solidFill>
                <a:latin typeface="Tisa Sans Pro" panose="020B0604020202020204" charset="0"/>
              </a:rPr>
              <a:t>Not</a:t>
            </a:r>
            <a:r>
              <a:rPr lang="en-US" sz="9600" dirty="0">
                <a:latin typeface="Tisa Sans Pro" panose="020B0604020202020204" charset="0"/>
              </a:rPr>
              <a:t> alone</a:t>
            </a:r>
          </a:p>
        </p:txBody>
      </p:sp>
      <p:sp>
        <p:nvSpPr>
          <p:cNvPr id="4" name="Rectangle 3">
            <a:extLst>
              <a:ext uri="{FF2B5EF4-FFF2-40B4-BE49-F238E27FC236}">
                <a16:creationId xmlns:a16="http://schemas.microsoft.com/office/drawing/2014/main" id="{5A2513F6-E6B6-7C41-A0D3-9B1AE7DD2CD3}"/>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65FD451-799D-EB2A-2CE9-5B555BF672DC}"/>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E73CCA22-4BDD-99C6-FC1E-C7E379516157}"/>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Title 7">
            <a:extLst>
              <a:ext uri="{FF2B5EF4-FFF2-40B4-BE49-F238E27FC236}">
                <a16:creationId xmlns:a16="http://schemas.microsoft.com/office/drawing/2014/main" id="{88A442D7-1C30-2ABB-8CE4-775F503F49ED}"/>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757874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a:xfrm>
            <a:off x="838200" y="2402939"/>
            <a:ext cx="10515600" cy="1325563"/>
          </a:xfrm>
        </p:spPr>
        <p:txBody>
          <a:bodyPr>
            <a:normAutofit/>
          </a:bodyPr>
          <a:lstStyle/>
          <a:p>
            <a:pPr algn="ctr"/>
            <a:r>
              <a:rPr lang="en-US" sz="5400" b="1">
                <a:latin typeface="Tisa Sans Pro" panose="020B0504020201020104" pitchFamily="34" charset="0"/>
                <a:cs typeface="TisaPro-Bold" panose="02010504030101020102" pitchFamily="2" charset="77"/>
              </a:rPr>
              <a:t>Any questions?</a:t>
            </a: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2838584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F2BA8E-DA47-A4A4-37F2-7FC1D994D3EE}"/>
              </a:ext>
            </a:extLst>
          </p:cNvPr>
          <p:cNvSpPr/>
          <p:nvPr/>
        </p:nvSpPr>
        <p:spPr>
          <a:xfrm>
            <a:off x="0" y="0"/>
            <a:ext cx="12192000" cy="685800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of Rectangle 13">
            <a:extLst>
              <a:ext uri="{FF2B5EF4-FFF2-40B4-BE49-F238E27FC236}">
                <a16:creationId xmlns:a16="http://schemas.microsoft.com/office/drawing/2014/main" id="{A1DEBD65-3808-0E89-2D15-64C72A67A6BE}"/>
              </a:ext>
            </a:extLst>
          </p:cNvPr>
          <p:cNvSpPr/>
          <p:nvPr/>
        </p:nvSpPr>
        <p:spPr>
          <a:xfrm rot="10592590" flipH="1" flipV="1">
            <a:off x="5555337" y="3096471"/>
            <a:ext cx="17263358" cy="5140621"/>
          </a:xfrm>
          <a:prstGeom prst="round2DiagRect">
            <a:avLst/>
          </a:prstGeom>
          <a:solidFill>
            <a:schemeClr val="bg1">
              <a:alpha val="100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of Rectangle 7">
            <a:extLst>
              <a:ext uri="{FF2B5EF4-FFF2-40B4-BE49-F238E27FC236}">
                <a16:creationId xmlns:a16="http://schemas.microsoft.com/office/drawing/2014/main" id="{6F3F8307-4465-EA67-B39D-52221F6C7885}"/>
              </a:ext>
            </a:extLst>
          </p:cNvPr>
          <p:cNvSpPr/>
          <p:nvPr/>
        </p:nvSpPr>
        <p:spPr>
          <a:xfrm flipH="1">
            <a:off x="703385" y="878620"/>
            <a:ext cx="5884984" cy="785446"/>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701EB4-DDD3-C6CC-594C-AD2294CFC36D}"/>
              </a:ext>
            </a:extLst>
          </p:cNvPr>
          <p:cNvSpPr>
            <a:spLocks noGrp="1"/>
          </p:cNvSpPr>
          <p:nvPr>
            <p:ph idx="1"/>
          </p:nvPr>
        </p:nvSpPr>
        <p:spPr>
          <a:xfrm>
            <a:off x="703385" y="3313357"/>
            <a:ext cx="8893629" cy="2863606"/>
          </a:xfrm>
        </p:spPr>
        <p:txBody>
          <a:bodyPr/>
          <a:lstStyle/>
          <a:p>
            <a:pPr marL="0" indent="0">
              <a:buNone/>
            </a:pPr>
            <a:endParaRPr lang="en-US" dirty="0">
              <a:solidFill>
                <a:schemeClr val="bg1"/>
              </a:solidFill>
              <a:latin typeface="Tisa Sans Pro" panose="020B0504020201020104" pitchFamily="34" charset="0"/>
            </a:endParaRPr>
          </a:p>
        </p:txBody>
      </p:sp>
      <p:pic>
        <p:nvPicPr>
          <p:cNvPr id="4" name="Picture 3" descr="A picture containing text, font, graphics, graphic design&#10;&#10;Description automatically generated">
            <a:extLst>
              <a:ext uri="{FF2B5EF4-FFF2-40B4-BE49-F238E27FC236}">
                <a16:creationId xmlns:a16="http://schemas.microsoft.com/office/drawing/2014/main" id="{6B12AB63-BF9F-09D8-F636-68D8E0484BB1}"/>
              </a:ext>
            </a:extLst>
          </p:cNvPr>
          <p:cNvPicPr>
            <a:picLocks noChangeAspect="1"/>
          </p:cNvPicPr>
          <p:nvPr/>
        </p:nvPicPr>
        <p:blipFill>
          <a:blip r:embed="rId3"/>
          <a:stretch>
            <a:fillRect/>
          </a:stretch>
        </p:blipFill>
        <p:spPr>
          <a:xfrm>
            <a:off x="8709033" y="5130210"/>
            <a:ext cx="2923190" cy="1046753"/>
          </a:xfrm>
          <a:prstGeom prst="rect">
            <a:avLst/>
          </a:prstGeom>
        </p:spPr>
      </p:pic>
      <p:grpSp>
        <p:nvGrpSpPr>
          <p:cNvPr id="12" name="Group 11">
            <a:extLst>
              <a:ext uri="{FF2B5EF4-FFF2-40B4-BE49-F238E27FC236}">
                <a16:creationId xmlns:a16="http://schemas.microsoft.com/office/drawing/2014/main" id="{84603489-5204-2973-CCF4-EC81F17B5E6E}"/>
              </a:ext>
            </a:extLst>
          </p:cNvPr>
          <p:cNvGrpSpPr/>
          <p:nvPr/>
        </p:nvGrpSpPr>
        <p:grpSpPr>
          <a:xfrm>
            <a:off x="10928839" y="-1831"/>
            <a:ext cx="844061" cy="1342290"/>
            <a:chOff x="8018585" y="1125416"/>
            <a:chExt cx="844061" cy="1342290"/>
          </a:xfrm>
        </p:grpSpPr>
        <p:sp>
          <p:nvSpPr>
            <p:cNvPr id="9" name="Triangle 8">
              <a:extLst>
                <a:ext uri="{FF2B5EF4-FFF2-40B4-BE49-F238E27FC236}">
                  <a16:creationId xmlns:a16="http://schemas.microsoft.com/office/drawing/2014/main" id="{AF88BFF9-F293-F720-28F3-076579CD12A1}"/>
                </a:ext>
              </a:extLst>
            </p:cNvPr>
            <p:cNvSpPr/>
            <p:nvPr/>
          </p:nvSpPr>
          <p:spPr>
            <a:xfrm flipV="1">
              <a:off x="8018585" y="1125416"/>
              <a:ext cx="844061" cy="433754"/>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52DEC572-23D9-5E8F-3608-D4A0F1030B46}"/>
                </a:ext>
              </a:extLst>
            </p:cNvPr>
            <p:cNvSpPr/>
            <p:nvPr/>
          </p:nvSpPr>
          <p:spPr>
            <a:xfrm flipV="1">
              <a:off x="8018585" y="1579684"/>
              <a:ext cx="844061" cy="433754"/>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523C4F2D-23DD-9D8E-9ACB-5E341E34B245}"/>
                </a:ext>
              </a:extLst>
            </p:cNvPr>
            <p:cNvSpPr/>
            <p:nvPr/>
          </p:nvSpPr>
          <p:spPr>
            <a:xfrm flipV="1">
              <a:off x="8018585" y="2033952"/>
              <a:ext cx="844061" cy="433754"/>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Rounded Corners 4">
            <a:extLst>
              <a:ext uri="{FF2B5EF4-FFF2-40B4-BE49-F238E27FC236}">
                <a16:creationId xmlns:a16="http://schemas.microsoft.com/office/drawing/2014/main" id="{2262DFA9-7BFD-4ED9-2C8C-83FBB595C771}"/>
              </a:ext>
            </a:extLst>
          </p:cNvPr>
          <p:cNvSpPr/>
          <p:nvPr/>
        </p:nvSpPr>
        <p:spPr>
          <a:xfrm>
            <a:off x="703385" y="886191"/>
            <a:ext cx="9616272" cy="19975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4A31383-0CA1-FAE0-8747-D3DD0F6A8DE6}"/>
              </a:ext>
            </a:extLst>
          </p:cNvPr>
          <p:cNvSpPr>
            <a:spLocks noGrp="1"/>
          </p:cNvSpPr>
          <p:nvPr>
            <p:ph type="title"/>
          </p:nvPr>
        </p:nvSpPr>
        <p:spPr>
          <a:xfrm>
            <a:off x="703385" y="1000442"/>
            <a:ext cx="10515600" cy="1769086"/>
          </a:xfrm>
        </p:spPr>
        <p:txBody>
          <a:bodyPr>
            <a:normAutofit/>
          </a:bodyPr>
          <a:lstStyle/>
          <a:p>
            <a:r>
              <a:rPr lang="en-US" sz="5400" b="1" dirty="0">
                <a:latin typeface="TisaPro-Bold" panose="02010504030101020102" pitchFamily="2" charset="77"/>
                <a:cs typeface="TisaPro-Bold" panose="02010504030101020102" pitchFamily="2" charset="77"/>
              </a:rPr>
              <a:t>Mental health awareness </a:t>
            </a:r>
            <a:br>
              <a:rPr lang="en-US" sz="5400" b="1" dirty="0">
                <a:latin typeface="TisaPro-Bold" panose="02010504030101020102" pitchFamily="2" charset="77"/>
                <a:cs typeface="TisaPro-Bold" panose="02010504030101020102" pitchFamily="2" charset="77"/>
              </a:rPr>
            </a:br>
            <a:r>
              <a:rPr lang="en-US" sz="5400" b="1" dirty="0">
                <a:latin typeface="TisaPro-Bold" panose="02010504030101020102" pitchFamily="2" charset="77"/>
                <a:cs typeface="TisaPro-Bold" panose="02010504030101020102" pitchFamily="2" charset="77"/>
              </a:rPr>
              <a:t>and Disclosures</a:t>
            </a:r>
          </a:p>
        </p:txBody>
      </p:sp>
    </p:spTree>
    <p:extLst>
      <p:ext uri="{BB962C8B-B14F-4D97-AF65-F5344CB8AC3E}">
        <p14:creationId xmlns:p14="http://schemas.microsoft.com/office/powerpoint/2010/main" val="2966072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lstStyle/>
          <a:p>
            <a:r>
              <a:rPr lang="en-US" b="1">
                <a:latin typeface="Tisa Sans Pro" panose="020B0504020201020104" pitchFamily="34" charset="0"/>
                <a:cs typeface="TisaPro-Bold" panose="02010504030101020102" pitchFamily="2" charset="77"/>
              </a:rPr>
              <a:t>Report a Wellbeing Concern</a:t>
            </a:r>
          </a:p>
        </p:txBody>
      </p:sp>
      <p:pic>
        <p:nvPicPr>
          <p:cNvPr id="7" name="Content Placeholder 6">
            <a:extLst>
              <a:ext uri="{FF2B5EF4-FFF2-40B4-BE49-F238E27FC236}">
                <a16:creationId xmlns:a16="http://schemas.microsoft.com/office/drawing/2014/main" id="{D6F18A42-6178-7A4A-F2CB-92654DE4A3B4}"/>
              </a:ext>
            </a:extLst>
          </p:cNvPr>
          <p:cNvPicPr>
            <a:picLocks noGrp="1" noChangeAspect="1"/>
          </p:cNvPicPr>
          <p:nvPr>
            <p:ph idx="1"/>
          </p:nvPr>
        </p:nvPicPr>
        <p:blipFill>
          <a:blip r:embed="rId3"/>
          <a:stretch>
            <a:fillRect/>
          </a:stretch>
        </p:blipFill>
        <p:spPr>
          <a:xfrm>
            <a:off x="3331029" y="1236323"/>
            <a:ext cx="5192485" cy="5192485"/>
          </a:xfrm>
          <a:prstGeom prst="rect">
            <a:avLst/>
          </a:prstGeom>
        </p:spPr>
      </p:pic>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884992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8C602-9769-1C08-A7C7-1935F1DB90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6C6F44-9CDE-4708-0C18-8AEC14CAA8B5}"/>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 </a:t>
            </a:r>
          </a:p>
        </p:txBody>
      </p:sp>
      <p:sp>
        <p:nvSpPr>
          <p:cNvPr id="7" name="Content Placeholder 6">
            <a:extLst>
              <a:ext uri="{FF2B5EF4-FFF2-40B4-BE49-F238E27FC236}">
                <a16:creationId xmlns:a16="http://schemas.microsoft.com/office/drawing/2014/main" id="{C1FD84D2-E4A9-92CA-7404-446B41495492}"/>
              </a:ext>
            </a:extLst>
          </p:cNvPr>
          <p:cNvSpPr>
            <a:spLocks noGrp="1"/>
          </p:cNvSpPr>
          <p:nvPr>
            <p:ph idx="1"/>
          </p:nvPr>
        </p:nvSpPr>
        <p:spPr/>
        <p:txBody>
          <a:bodyPr>
            <a:normAutofit/>
          </a:bodyPr>
          <a:lstStyle/>
          <a:p>
            <a:pPr marL="0" indent="0">
              <a:buNone/>
            </a:pPr>
            <a:r>
              <a:rPr lang="en-GB" sz="3600" b="1" dirty="0">
                <a:latin typeface="Tisa Sans Pro" panose="020B0604020202020204" charset="0"/>
              </a:rPr>
              <a:t>Providing Psychological </a:t>
            </a:r>
            <a:r>
              <a:rPr lang="en-GB" sz="3600" b="1" dirty="0">
                <a:solidFill>
                  <a:srgbClr val="FF208B"/>
                </a:solidFill>
                <a:latin typeface="Tisa Sans Pro" panose="020B0604020202020204" charset="0"/>
              </a:rPr>
              <a:t>Safety</a:t>
            </a:r>
          </a:p>
          <a:p>
            <a:pPr marL="0" indent="0">
              <a:buNone/>
            </a:pPr>
            <a:endParaRPr lang="en-GB" sz="3600" b="1" dirty="0">
              <a:solidFill>
                <a:srgbClr val="FF208B"/>
              </a:solidFill>
              <a:latin typeface="Tisa Sans Pro" panose="020B0604020202020204" charset="0"/>
            </a:endParaRPr>
          </a:p>
          <a:p>
            <a:pPr marL="0" indent="0">
              <a:buNone/>
            </a:pPr>
            <a:r>
              <a:rPr lang="en-GB" sz="3600" dirty="0">
                <a:latin typeface="Tisa Sans Pro" panose="020B0604020202020204" charset="0"/>
              </a:rPr>
              <a:t>Outlining your role can also promote psychological safety (this means generating a feeling of support).</a:t>
            </a:r>
          </a:p>
          <a:p>
            <a:pPr marL="0" indent="0">
              <a:buNone/>
            </a:pPr>
            <a:endParaRPr lang="en-GB" sz="3600" dirty="0">
              <a:latin typeface="Tisa Sans Pro" panose="020B0604020202020204" charset="0"/>
            </a:endParaRPr>
          </a:p>
          <a:p>
            <a:pPr marL="0" indent="0">
              <a:buNone/>
            </a:pPr>
            <a:r>
              <a:rPr lang="en-GB" sz="3600" dirty="0">
                <a:latin typeface="Tisa Sans Pro" panose="020B0604020202020204" charset="0"/>
              </a:rPr>
              <a:t>Saying what you can and can’t do will help the individual manage their disclosure. </a:t>
            </a:r>
          </a:p>
          <a:p>
            <a:pPr marL="0" indent="0">
              <a:buNone/>
            </a:pPr>
            <a:endParaRPr lang="en-GB" dirty="0">
              <a:latin typeface="Tisa Offc Serif Pro" panose="02010504030101020102" pitchFamily="2" charset="0"/>
            </a:endParaRPr>
          </a:p>
          <a:p>
            <a:pPr marL="0" indent="0">
              <a:buNone/>
            </a:pPr>
            <a:endParaRPr lang="en-GB" i="1" dirty="0">
              <a:latin typeface="Tisa Offc Serif Pro" panose="02010504030101020102" pitchFamily="2" charset="0"/>
            </a:endParaRPr>
          </a:p>
        </p:txBody>
      </p:sp>
      <p:sp>
        <p:nvSpPr>
          <p:cNvPr id="4" name="Rectangle 3">
            <a:extLst>
              <a:ext uri="{FF2B5EF4-FFF2-40B4-BE49-F238E27FC236}">
                <a16:creationId xmlns:a16="http://schemas.microsoft.com/office/drawing/2014/main" id="{46A5A41B-A12F-6316-2F4B-57A2CEB8538D}"/>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ABE1F5-1CE4-B37F-2BBB-B9661873948C}"/>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15B3EB77-D0CA-CCD1-84B3-41CFACE8EE2B}"/>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2432841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6726D0-B1FA-D0E8-BB18-9AAB4969D306}"/>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 Matters</a:t>
            </a:r>
          </a:p>
        </p:txBody>
      </p:sp>
      <p:sp>
        <p:nvSpPr>
          <p:cNvPr id="7" name="Content Placeholder 6">
            <a:extLst>
              <a:ext uri="{FF2B5EF4-FFF2-40B4-BE49-F238E27FC236}">
                <a16:creationId xmlns:a16="http://schemas.microsoft.com/office/drawing/2014/main" id="{2768DEA1-2BC9-D956-18EF-DDD45309BC2A}"/>
              </a:ext>
            </a:extLst>
          </p:cNvPr>
          <p:cNvSpPr>
            <a:spLocks noGrp="1"/>
          </p:cNvSpPr>
          <p:nvPr>
            <p:ph idx="1"/>
          </p:nvPr>
        </p:nvSpPr>
        <p:spPr>
          <a:xfrm>
            <a:off x="838200" y="2338868"/>
            <a:ext cx="10515600" cy="4351338"/>
          </a:xfrm>
        </p:spPr>
        <p:txBody>
          <a:bodyPr>
            <a:normAutofit/>
          </a:bodyPr>
          <a:lstStyle/>
          <a:p>
            <a:pPr marL="0" indent="0" algn="ctr">
              <a:buNone/>
            </a:pPr>
            <a:r>
              <a:rPr lang="en-GB" sz="4000" dirty="0">
                <a:latin typeface="Tisa Sans Pro" panose="020B0604020202020204" charset="0"/>
              </a:rPr>
              <a:t>You might be the first person someone opens up to about their mental health.</a:t>
            </a:r>
          </a:p>
          <a:p>
            <a:pPr marL="0" indent="0" algn="ctr">
              <a:buNone/>
            </a:pPr>
            <a:endParaRPr lang="en-GB" sz="4000" dirty="0">
              <a:latin typeface="Tisa Sans Pro" panose="020B0604020202020204" charset="0"/>
            </a:endParaRPr>
          </a:p>
          <a:p>
            <a:pPr marL="0" indent="0" algn="ctr">
              <a:buNone/>
            </a:pPr>
            <a:r>
              <a:rPr lang="en-GB" sz="4000" dirty="0">
                <a:latin typeface="Tisa Sans Pro" panose="020B0604020202020204" charset="0"/>
              </a:rPr>
              <a:t>A </a:t>
            </a:r>
            <a:r>
              <a:rPr lang="en-GB" sz="4000" dirty="0">
                <a:solidFill>
                  <a:srgbClr val="FF208B"/>
                </a:solidFill>
                <a:latin typeface="Tisa Sans Pro" panose="020B0604020202020204" charset="0"/>
              </a:rPr>
              <a:t>privilege</a:t>
            </a:r>
            <a:r>
              <a:rPr lang="en-GB" sz="4000" dirty="0">
                <a:latin typeface="Tisa Sans Pro" panose="020B0604020202020204" charset="0"/>
              </a:rPr>
              <a:t> not a problem.</a:t>
            </a:r>
          </a:p>
          <a:p>
            <a:pPr marL="0" indent="0">
              <a:buNone/>
            </a:pPr>
            <a:endParaRPr lang="en-GB" dirty="0"/>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788414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5C24-0115-B803-756A-C6D3B284D5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6C45D4-81BA-9B0F-A8E8-60DD22AF3B8A}"/>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What is Mental Health? </a:t>
            </a:r>
          </a:p>
        </p:txBody>
      </p:sp>
      <p:sp>
        <p:nvSpPr>
          <p:cNvPr id="7" name="Content Placeholder 6">
            <a:extLst>
              <a:ext uri="{FF2B5EF4-FFF2-40B4-BE49-F238E27FC236}">
                <a16:creationId xmlns:a16="http://schemas.microsoft.com/office/drawing/2014/main" id="{C1FB3D7D-8300-D483-0F89-77F735DECF45}"/>
              </a:ext>
            </a:extLst>
          </p:cNvPr>
          <p:cNvSpPr>
            <a:spLocks noGrp="1"/>
          </p:cNvSpPr>
          <p:nvPr>
            <p:ph idx="1"/>
          </p:nvPr>
        </p:nvSpPr>
        <p:spPr/>
        <p:txBody>
          <a:bodyPr>
            <a:normAutofit/>
          </a:bodyPr>
          <a:lstStyle/>
          <a:p>
            <a:pPr marL="0" indent="0">
              <a:buNone/>
            </a:pPr>
            <a:endParaRPr lang="en-GB" b="1" i="1" dirty="0">
              <a:latin typeface="Tisa Offc Serif Pro" panose="02010504030101020102" pitchFamily="2" charset="0"/>
            </a:endParaRPr>
          </a:p>
          <a:p>
            <a:pPr marL="0" indent="0">
              <a:buNone/>
            </a:pPr>
            <a:r>
              <a:rPr lang="en-GB" sz="3200" b="1" dirty="0">
                <a:latin typeface="Tisa Sans Pro" panose="020B0604020202020204" charset="0"/>
              </a:rPr>
              <a:t>When you think of mental health, what comes to mind for you? </a:t>
            </a:r>
          </a:p>
          <a:p>
            <a:pPr marL="0" indent="0">
              <a:buNone/>
            </a:pPr>
            <a:endParaRPr lang="en-GB" sz="3200" dirty="0">
              <a:latin typeface="Tisa Sans Pro" panose="020B0604020202020204" charset="0"/>
            </a:endParaRPr>
          </a:p>
          <a:p>
            <a:pPr marL="0" indent="0">
              <a:buNone/>
            </a:pPr>
            <a:r>
              <a:rPr lang="en-GB" sz="3200" dirty="0">
                <a:latin typeface="Tisa Sans Pro" panose="020B0604020202020204" charset="0"/>
              </a:rPr>
              <a:t>You have 3 minutes to write down as much as you can about mental health myths.</a:t>
            </a:r>
          </a:p>
        </p:txBody>
      </p:sp>
      <p:sp>
        <p:nvSpPr>
          <p:cNvPr id="4" name="Rectangle 3">
            <a:extLst>
              <a:ext uri="{FF2B5EF4-FFF2-40B4-BE49-F238E27FC236}">
                <a16:creationId xmlns:a16="http://schemas.microsoft.com/office/drawing/2014/main" id="{2A42D541-0E4C-A79F-3E86-FBC6662BC2C4}"/>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9886166-AC26-FED4-767E-8664AB58734C}"/>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F2B43BCC-EC30-E361-7E4E-CD82B669768F}"/>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3609417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B4013-DB9B-75B5-B0D2-AD7E94D283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2299F68-54C3-14DE-C452-348173F4DCD0}"/>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What is Mental Health? </a:t>
            </a:r>
          </a:p>
        </p:txBody>
      </p:sp>
      <p:sp>
        <p:nvSpPr>
          <p:cNvPr id="7" name="Content Placeholder 6">
            <a:extLst>
              <a:ext uri="{FF2B5EF4-FFF2-40B4-BE49-F238E27FC236}">
                <a16:creationId xmlns:a16="http://schemas.microsoft.com/office/drawing/2014/main" id="{A24AC517-B539-E5B0-FD68-9D5CEE77C96A}"/>
              </a:ext>
            </a:extLst>
          </p:cNvPr>
          <p:cNvSpPr>
            <a:spLocks noGrp="1"/>
          </p:cNvSpPr>
          <p:nvPr>
            <p:ph idx="1"/>
          </p:nvPr>
        </p:nvSpPr>
        <p:spPr>
          <a:xfrm>
            <a:off x="838200" y="1349829"/>
            <a:ext cx="10515600" cy="5093376"/>
          </a:xfrm>
        </p:spPr>
        <p:txBody>
          <a:bodyPr>
            <a:noAutofit/>
          </a:bodyPr>
          <a:lstStyle/>
          <a:p>
            <a:pPr marL="0" indent="0">
              <a:buNone/>
            </a:pPr>
            <a:r>
              <a:rPr lang="en-GB" sz="3000" b="1" dirty="0">
                <a:latin typeface="Tisa Sans Pro" panose="020B0604020202020204" charset="0"/>
              </a:rPr>
              <a:t>Mental health myths</a:t>
            </a:r>
          </a:p>
          <a:p>
            <a:r>
              <a:rPr lang="en-GB" sz="3000" dirty="0">
                <a:latin typeface="Tisa Sans Pro" panose="020B0604020202020204" charset="0"/>
              </a:rPr>
              <a:t>It’s a weakness </a:t>
            </a:r>
          </a:p>
          <a:p>
            <a:r>
              <a:rPr lang="en-GB" sz="3000" dirty="0">
                <a:latin typeface="Tisa Sans Pro" panose="020B0604020202020204" charset="0"/>
              </a:rPr>
              <a:t>It’s not visible, so there is an assumption that all is well</a:t>
            </a:r>
          </a:p>
          <a:p>
            <a:r>
              <a:rPr lang="en-GB" sz="3000" dirty="0">
                <a:latin typeface="Tisa Sans Pro" panose="020B0604020202020204" charset="0"/>
              </a:rPr>
              <a:t>Social media is polarised between glamourising or trivialising mental health – so it’s hard to know if someone actually has mental health issues</a:t>
            </a:r>
          </a:p>
          <a:p>
            <a:r>
              <a:rPr lang="en-GB" sz="3000" dirty="0">
                <a:latin typeface="Tisa Sans Pro" panose="020B0604020202020204" charset="0"/>
              </a:rPr>
              <a:t>Someone is unpredictable and therefore can be dangerous</a:t>
            </a:r>
          </a:p>
          <a:p>
            <a:r>
              <a:rPr lang="en-GB" sz="3000" dirty="0">
                <a:latin typeface="Tisa Sans Pro" panose="020B0604020202020204" charset="0"/>
              </a:rPr>
              <a:t>Mental health medication makes someone like a zombie</a:t>
            </a:r>
          </a:p>
          <a:p>
            <a:r>
              <a:rPr lang="en-GB" sz="3000" dirty="0">
                <a:latin typeface="Tisa Sans Pro" panose="020B0604020202020204" charset="0"/>
              </a:rPr>
              <a:t>Everyone claims to have mental health issues, but it’s just attention seeking. </a:t>
            </a:r>
          </a:p>
          <a:p>
            <a:pPr marL="0" indent="0">
              <a:buNone/>
            </a:pPr>
            <a:endParaRPr lang="en-GB" sz="3000" dirty="0">
              <a:latin typeface="Tisa Sans Pro" panose="020B0604020202020204" charset="0"/>
            </a:endParaRPr>
          </a:p>
          <a:p>
            <a:pPr marL="0" indent="0">
              <a:buNone/>
            </a:pPr>
            <a:endParaRPr lang="en-GB" sz="3000" dirty="0">
              <a:latin typeface="Tisa Sans Pro" panose="020B0604020202020204" charset="0"/>
            </a:endParaRPr>
          </a:p>
        </p:txBody>
      </p:sp>
      <p:sp>
        <p:nvSpPr>
          <p:cNvPr id="4" name="Rectangle 3">
            <a:extLst>
              <a:ext uri="{FF2B5EF4-FFF2-40B4-BE49-F238E27FC236}">
                <a16:creationId xmlns:a16="http://schemas.microsoft.com/office/drawing/2014/main" id="{CADC6004-C313-9998-3648-2C1FE9DCAA19}"/>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12676A-207A-7800-BABB-FCF0D7F2CE6C}"/>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ABC58543-12FB-52A3-80D2-0E3BE4A0FF6B}"/>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41798683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D584B-33B9-1BD4-8EAF-7F7579790B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489683-5048-91B1-70A7-3B60A2EE52B1}"/>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 An Introduction </a:t>
            </a:r>
          </a:p>
        </p:txBody>
      </p:sp>
      <p:sp>
        <p:nvSpPr>
          <p:cNvPr id="7" name="Content Placeholder 6">
            <a:extLst>
              <a:ext uri="{FF2B5EF4-FFF2-40B4-BE49-F238E27FC236}">
                <a16:creationId xmlns:a16="http://schemas.microsoft.com/office/drawing/2014/main" id="{33AE5DAC-DA40-DFC4-546A-84EB12533F8D}"/>
              </a:ext>
            </a:extLst>
          </p:cNvPr>
          <p:cNvSpPr>
            <a:spLocks noGrp="1"/>
          </p:cNvSpPr>
          <p:nvPr>
            <p:ph idx="1"/>
          </p:nvPr>
        </p:nvSpPr>
        <p:spPr>
          <a:xfrm>
            <a:off x="838200" y="1553481"/>
            <a:ext cx="10515600" cy="4749347"/>
          </a:xfrm>
        </p:spPr>
        <p:txBody>
          <a:bodyPr>
            <a:normAutofit fontScale="25000" lnSpcReduction="20000"/>
          </a:bodyPr>
          <a:lstStyle/>
          <a:p>
            <a:pPr marL="0" indent="0">
              <a:buNone/>
            </a:pPr>
            <a:r>
              <a:rPr lang="en-GB" sz="11200" b="1" dirty="0">
                <a:latin typeface="Tisa Sans Pro" panose="020B0604020202020204" charset="0"/>
              </a:rPr>
              <a:t>We </a:t>
            </a:r>
            <a:r>
              <a:rPr lang="en-GB" sz="11200" b="1" dirty="0">
                <a:solidFill>
                  <a:srgbClr val="FF208B"/>
                </a:solidFill>
                <a:latin typeface="Tisa Sans Pro" panose="020B0604020202020204" charset="0"/>
              </a:rPr>
              <a:t>all</a:t>
            </a:r>
            <a:r>
              <a:rPr lang="en-GB" sz="11200" b="1" dirty="0">
                <a:latin typeface="Tisa Sans Pro" panose="020B0604020202020204" charset="0"/>
              </a:rPr>
              <a:t> struggle sometimes.</a:t>
            </a:r>
          </a:p>
          <a:p>
            <a:pPr marL="0" indent="0">
              <a:buNone/>
            </a:pPr>
            <a:br>
              <a:rPr lang="en-GB" sz="11200" dirty="0">
                <a:latin typeface="Tisa Sans Pro" panose="020B0604020202020204" charset="0"/>
              </a:rPr>
            </a:br>
            <a:r>
              <a:rPr lang="en-GB" sz="11200" dirty="0">
                <a:latin typeface="Tisa Sans Pro" panose="020B0604020202020204" charset="0"/>
              </a:rPr>
              <a:t>Whether it’s stress, overwhelmed, or just feeling off, mental health challenges are part of being human.</a:t>
            </a:r>
          </a:p>
          <a:p>
            <a:pPr marL="0" indent="0">
              <a:buNone/>
            </a:pPr>
            <a:endParaRPr lang="en-GB" sz="11200" dirty="0">
              <a:latin typeface="Tisa Sans Pro" panose="020B0604020202020204" charset="0"/>
            </a:endParaRPr>
          </a:p>
          <a:p>
            <a:pPr marL="0" indent="0">
              <a:buNone/>
            </a:pPr>
            <a:r>
              <a:rPr lang="en-GB" sz="11200" dirty="0">
                <a:latin typeface="Tisa Sans Pro" panose="020B0604020202020204" charset="0"/>
              </a:rPr>
              <a:t>Pressure, uncertainty, and unrealistic expectations. It’s a lot.</a:t>
            </a:r>
          </a:p>
          <a:p>
            <a:pPr marL="0" indent="0">
              <a:buNone/>
            </a:pPr>
            <a:br>
              <a:rPr lang="en-GB" sz="11200" dirty="0">
                <a:latin typeface="Tisa Sans Pro" panose="020B0604020202020204" charset="0"/>
              </a:rPr>
            </a:br>
            <a:r>
              <a:rPr lang="en-GB" sz="11200" dirty="0">
                <a:latin typeface="Tisa Sans Pro" panose="020B0604020202020204" charset="0"/>
              </a:rPr>
              <a:t>That’s why it takes </a:t>
            </a:r>
            <a:r>
              <a:rPr lang="en-GB" sz="11200" dirty="0">
                <a:solidFill>
                  <a:srgbClr val="FF208B"/>
                </a:solidFill>
                <a:latin typeface="Tisa Sans Pro" panose="020B0604020202020204" charset="0"/>
              </a:rPr>
              <a:t>real strength </a:t>
            </a:r>
            <a:r>
              <a:rPr lang="en-GB" sz="11200" dirty="0">
                <a:latin typeface="Tisa Sans Pro" panose="020B0604020202020204" charset="0"/>
              </a:rPr>
              <a:t>to say, </a:t>
            </a:r>
            <a:r>
              <a:rPr lang="en-GB" sz="11200" i="1" dirty="0">
                <a:latin typeface="Tisa Sans Pro" panose="020B0604020202020204" charset="0"/>
              </a:rPr>
              <a:t>“I’m not okay.”</a:t>
            </a:r>
          </a:p>
          <a:p>
            <a:pPr marL="0" indent="0">
              <a:buNone/>
            </a:pPr>
            <a:endParaRPr lang="en-GB" sz="11200" dirty="0">
              <a:latin typeface="Tisa Sans Pro" panose="020B0604020202020204" charset="0"/>
            </a:endParaRPr>
          </a:p>
          <a:p>
            <a:pPr marL="0" indent="0">
              <a:buNone/>
            </a:pPr>
            <a:r>
              <a:rPr lang="en-GB" sz="11200" dirty="0">
                <a:latin typeface="Tisa Sans Pro" panose="020B0604020202020204" charset="0"/>
              </a:rPr>
              <a:t>And even more — it takes trust to say it to someone who feels safe to listen. Don’t underestimate how powerful and helpful listening is. </a:t>
            </a:r>
          </a:p>
          <a:p>
            <a:pPr marL="0" indent="0">
              <a:buNone/>
            </a:pPr>
            <a:endParaRPr lang="en-GB" dirty="0"/>
          </a:p>
        </p:txBody>
      </p:sp>
      <p:sp>
        <p:nvSpPr>
          <p:cNvPr id="4" name="Rectangle 3">
            <a:extLst>
              <a:ext uri="{FF2B5EF4-FFF2-40B4-BE49-F238E27FC236}">
                <a16:creationId xmlns:a16="http://schemas.microsoft.com/office/drawing/2014/main" id="{CF02C6DA-2460-1AF2-1D31-ED95A8A460CD}"/>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99B37-ADB8-FB0C-DC7F-838767C8E48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1F97AEE1-C900-CA85-ACB1-EB0BE522EC62}"/>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1016372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981200" y="423863"/>
            <a:ext cx="7551738" cy="412750"/>
          </a:xfrm>
        </p:spPr>
        <p:txBody>
          <a:bodyPr wrap="square" anchor="ctr">
            <a:normAutofit fontScale="90000"/>
          </a:bodyPr>
          <a:lstStyle/>
          <a:p>
            <a:pPr eaLnBrk="1" hangingPunct="1"/>
            <a:r>
              <a:rPr lang="en-GB" altLang="en-US"/>
              <a:t>Campus Safety</a:t>
            </a:r>
          </a:p>
        </p:txBody>
      </p:sp>
      <p:sp>
        <p:nvSpPr>
          <p:cNvPr id="3" name="Content Placeholder 2"/>
          <p:cNvSpPr>
            <a:spLocks noGrp="1"/>
          </p:cNvSpPr>
          <p:nvPr>
            <p:ph idx="1"/>
          </p:nvPr>
        </p:nvSpPr>
        <p:spPr>
          <a:xfrm>
            <a:off x="1981200" y="1600201"/>
            <a:ext cx="4507928" cy="4525963"/>
          </a:xfrm>
        </p:spPr>
        <p:txBody>
          <a:bodyPr wrap="square" rtlCol="0" anchor="t">
            <a:normAutofit/>
          </a:bodyPr>
          <a:lstStyle/>
          <a:p>
            <a:pPr eaLnBrk="1" fontAlgn="auto" hangingPunct="1">
              <a:spcAft>
                <a:spcPts val="0"/>
              </a:spcAft>
              <a:defRPr/>
            </a:pPr>
            <a:endParaRPr lang="en-GB"/>
          </a:p>
          <a:p>
            <a:pPr eaLnBrk="1" fontAlgn="auto" hangingPunct="1">
              <a:spcAft>
                <a:spcPts val="0"/>
              </a:spcAft>
              <a:defRPr/>
            </a:pPr>
            <a:endParaRPr lang="en-GB"/>
          </a:p>
          <a:p>
            <a:pPr marL="285750" indent="-285750" eaLnBrk="1" fontAlgn="auto" hangingPunct="1">
              <a:spcAft>
                <a:spcPts val="0"/>
              </a:spcAft>
              <a:buFont typeface="Arial" pitchFamily="34" charset="0"/>
              <a:buChar char="•"/>
              <a:defRPr/>
            </a:pPr>
            <a:r>
              <a:rPr lang="en-GB"/>
              <a:t>First line response to crime, fire, medical, MH issues  or any  other incidents.</a:t>
            </a:r>
          </a:p>
          <a:p>
            <a:pPr marL="285750" indent="-285750" eaLnBrk="1" fontAlgn="auto" hangingPunct="1">
              <a:spcAft>
                <a:spcPts val="0"/>
              </a:spcAft>
              <a:buFont typeface="Arial" pitchFamily="34" charset="0"/>
              <a:buChar char="•"/>
              <a:defRPr/>
            </a:pPr>
            <a:r>
              <a:rPr lang="en-GB"/>
              <a:t>24/7 staffed Control Room and out of hours reception.</a:t>
            </a:r>
          </a:p>
          <a:p>
            <a:pPr marL="285750" indent="-285750" eaLnBrk="1" fontAlgn="auto" hangingPunct="1">
              <a:spcAft>
                <a:spcPts val="0"/>
              </a:spcAft>
              <a:buFont typeface="Arial" pitchFamily="34" charset="0"/>
              <a:buChar char="•"/>
              <a:defRPr/>
            </a:pPr>
            <a:r>
              <a:rPr lang="en-GB"/>
              <a:t>24/7 patrols of campuses </a:t>
            </a:r>
          </a:p>
          <a:p>
            <a:pPr marL="285750" indent="-285750" eaLnBrk="1" fontAlgn="auto" hangingPunct="1">
              <a:spcAft>
                <a:spcPts val="0"/>
              </a:spcAft>
              <a:buFont typeface="Arial" pitchFamily="34" charset="0"/>
              <a:buChar char="•"/>
              <a:defRPr/>
            </a:pPr>
            <a:r>
              <a:rPr lang="en-GB"/>
              <a:t>OOH pastoral care </a:t>
            </a:r>
          </a:p>
          <a:p>
            <a:pPr marL="285750" indent="-285750" eaLnBrk="1" fontAlgn="auto" hangingPunct="1">
              <a:spcAft>
                <a:spcPts val="0"/>
              </a:spcAft>
              <a:buFont typeface="Arial" pitchFamily="34" charset="0"/>
              <a:buChar char="•"/>
              <a:defRPr/>
            </a:pPr>
            <a:endParaRPr lang="en-GB"/>
          </a:p>
          <a:p>
            <a:pPr eaLnBrk="1" fontAlgn="auto" hangingPunct="1">
              <a:spcAft>
                <a:spcPts val="0"/>
              </a:spcAft>
              <a:defRPr/>
            </a:pPr>
            <a:endParaRPr lang="en-GB"/>
          </a:p>
        </p:txBody>
      </p:sp>
      <p:sp>
        <p:nvSpPr>
          <p:cNvPr id="45061" name="Text Placeholder 5"/>
          <p:cNvSpPr>
            <a:spLocks noGrp="1"/>
          </p:cNvSpPr>
          <p:nvPr>
            <p:ph type="body" sz="quarter" idx="13"/>
          </p:nvPr>
        </p:nvSpPr>
        <p:spPr>
          <a:xfrm>
            <a:off x="1981201" y="936626"/>
            <a:ext cx="8321675" cy="384175"/>
          </a:xfrm>
        </p:spPr>
        <p:txBody>
          <a:bodyPr wrap="square" anchor="t">
            <a:normAutofit/>
          </a:bodyPr>
          <a:lstStyle/>
          <a:p>
            <a:pPr eaLnBrk="1" hangingPunct="1"/>
            <a:r>
              <a:rPr lang="en-GB" altLang="en-US" dirty="0"/>
              <a:t>We Provide:</a:t>
            </a:r>
          </a:p>
        </p:txBody>
      </p:sp>
      <p:sp>
        <p:nvSpPr>
          <p:cNvPr id="75" name="Date Placeholder 5">
            <a:extLst>
              <a:ext uri="{FF2B5EF4-FFF2-40B4-BE49-F238E27FC236}">
                <a16:creationId xmlns:a16="http://schemas.microsoft.com/office/drawing/2014/main" id="{A1DD6BAD-E7BE-2227-274A-E25ACFA47B55}"/>
              </a:ext>
            </a:extLst>
          </p:cNvPr>
          <p:cNvSpPr>
            <a:spLocks noGrp="1"/>
          </p:cNvSpPr>
          <p:nvPr>
            <p:ph type="dt" sz="half" idx="15"/>
          </p:nvPr>
        </p:nvSpPr>
        <p:spPr>
          <a:xfrm>
            <a:off x="1617664" y="6575426"/>
            <a:ext cx="2033587" cy="282575"/>
          </a:xfrm>
        </p:spPr>
        <p:txBody>
          <a:bodyPr anchor="ctr">
            <a:normAutofit/>
          </a:bodyPr>
          <a:lstStyle/>
          <a:p>
            <a:pPr>
              <a:spcAft>
                <a:spcPts val="600"/>
              </a:spcAft>
              <a:defRPr/>
            </a:pPr>
            <a:fld id="{832D6173-CCE9-4284-9371-AADA7F531615}" type="datetime2">
              <a:rPr lang="en-GB"/>
              <a:pPr>
                <a:spcAft>
                  <a:spcPts val="600"/>
                </a:spcAft>
                <a:defRPr/>
              </a:pPr>
              <a:t>Wednesday, 08 October 2025</a:t>
            </a:fld>
            <a:endParaRPr lang="en-US"/>
          </a:p>
        </p:txBody>
      </p:sp>
      <p:sp>
        <p:nvSpPr>
          <p:cNvPr id="45060" name="Slide Number Placeholder 4"/>
          <p:cNvSpPr>
            <a:spLocks noGrp="1"/>
          </p:cNvSpPr>
          <p:nvPr>
            <p:ph type="sldNum" sz="quarter" idx="16"/>
          </p:nvPr>
        </p:nvSpPr>
        <p:spPr bwMode="auto">
          <a:xfrm>
            <a:off x="8550275" y="6575426"/>
            <a:ext cx="2133600" cy="282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eaLnBrk="0" hangingPunct="0">
              <a:spcBef>
                <a:spcPct val="20000"/>
              </a:spcBef>
              <a:buFont typeface="Arial" charset="0"/>
              <a:defRPr>
                <a:solidFill>
                  <a:schemeClr val="tx1"/>
                </a:solidFill>
                <a:latin typeface="Georgia" pitchFamily="18" charset="0"/>
                <a:ea typeface="Georgia" pitchFamily="18" charset="0"/>
                <a:cs typeface="Georgia" pitchFamily="18" charset="0"/>
              </a:defRPr>
            </a:lvl1pPr>
            <a:lvl2pPr marL="742950" indent="-285750" eaLnBrk="0" hangingPunct="0">
              <a:spcBef>
                <a:spcPct val="20000"/>
              </a:spcBef>
              <a:buFont typeface="Arial" charset="0"/>
              <a:buChar char="–"/>
              <a:defRPr sz="28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charset="0"/>
              <a:buChar char="•"/>
              <a:defRPr sz="2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charset="0"/>
              <a:buChar char="–"/>
              <a:defRPr sz="20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charset="0"/>
              <a:buChar char="»"/>
              <a:defRPr sz="2000">
                <a:solidFill>
                  <a:schemeClr val="tx1"/>
                </a:solidFill>
                <a:latin typeface="Calibri" pitchFamily="34" charset="0"/>
                <a:ea typeface="Georgia" pitchFamily="18" charset="0"/>
                <a:cs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9pPr>
          </a:lstStyle>
          <a:p>
            <a:pPr eaLnBrk="1" hangingPunct="1">
              <a:spcBef>
                <a:spcPct val="0"/>
              </a:spcBef>
              <a:spcAft>
                <a:spcPts val="600"/>
              </a:spcAft>
            </a:pPr>
            <a:fld id="{CC6E889A-6B19-4720-858E-AAA85D6F67D1}" type="slidenum">
              <a:rPr lang="en-US" altLang="en-US">
                <a:solidFill>
                  <a:srgbClr val="FFFFFF"/>
                </a:solidFill>
              </a:rPr>
              <a:pPr eaLnBrk="1" hangingPunct="1">
                <a:spcBef>
                  <a:spcPct val="0"/>
                </a:spcBef>
                <a:spcAft>
                  <a:spcPts val="600"/>
                </a:spcAft>
              </a:pPr>
              <a:t>5</a:t>
            </a:fld>
            <a:endParaRPr lang="en-US" altLang="en-US">
              <a:solidFill>
                <a:srgbClr val="FFFFFF"/>
              </a:solidFill>
            </a:endParaRPr>
          </a:p>
        </p:txBody>
      </p:sp>
      <p:pic>
        <p:nvPicPr>
          <p:cNvPr id="2" name="Picture 1">
            <a:extLst>
              <a:ext uri="{FF2B5EF4-FFF2-40B4-BE49-F238E27FC236}">
                <a16:creationId xmlns:a16="http://schemas.microsoft.com/office/drawing/2014/main" id="{10EFE956-9A4F-FD12-E734-499D5BA57A75}"/>
              </a:ext>
            </a:extLst>
          </p:cNvPr>
          <p:cNvPicPr>
            <a:picLocks noChangeAspect="1"/>
          </p:cNvPicPr>
          <p:nvPr/>
        </p:nvPicPr>
        <p:blipFill>
          <a:blip r:embed="rId2"/>
          <a:stretch>
            <a:fillRect/>
          </a:stretch>
        </p:blipFill>
        <p:spPr>
          <a:xfrm>
            <a:off x="6241036" y="2084389"/>
            <a:ext cx="5507786" cy="3173411"/>
          </a:xfrm>
          <a:prstGeom prst="rect">
            <a:avLst/>
          </a:prstGeom>
        </p:spPr>
      </p:pic>
    </p:spTree>
    <p:extLst>
      <p:ext uri="{BB962C8B-B14F-4D97-AF65-F5344CB8AC3E}">
        <p14:creationId xmlns:p14="http://schemas.microsoft.com/office/powerpoint/2010/main" val="2168520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EFB50-8469-AB5F-9D6B-79A40D09F0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3BDD33-CA51-AB01-3AE7-AF05EAE5B161}"/>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 </a:t>
            </a:r>
          </a:p>
        </p:txBody>
      </p:sp>
      <p:sp>
        <p:nvSpPr>
          <p:cNvPr id="7" name="Content Placeholder 6">
            <a:extLst>
              <a:ext uri="{FF2B5EF4-FFF2-40B4-BE49-F238E27FC236}">
                <a16:creationId xmlns:a16="http://schemas.microsoft.com/office/drawing/2014/main" id="{A05CF4E0-C10F-5975-3DA4-1F4335EE4269}"/>
              </a:ext>
            </a:extLst>
          </p:cNvPr>
          <p:cNvSpPr>
            <a:spLocks noGrp="1"/>
          </p:cNvSpPr>
          <p:nvPr>
            <p:ph idx="1"/>
          </p:nvPr>
        </p:nvSpPr>
        <p:spPr>
          <a:xfrm>
            <a:off x="838200" y="1480457"/>
            <a:ext cx="10515600" cy="5170714"/>
          </a:xfrm>
        </p:spPr>
        <p:txBody>
          <a:bodyPr>
            <a:normAutofit/>
          </a:bodyPr>
          <a:lstStyle/>
          <a:p>
            <a:pPr marL="0" indent="0">
              <a:buNone/>
            </a:pPr>
            <a:r>
              <a:rPr lang="en-GB" sz="3200" dirty="0">
                <a:latin typeface="Tisa Sans Pro" panose="020B0604020202020204" charset="0"/>
                <a:cs typeface="TisaPro-Bold" panose="02010804040101020102" charset="0"/>
              </a:rPr>
              <a:t>As a Wellbeing Champion remember to outline that this discussion is confidential; however, this is never absolute. </a:t>
            </a:r>
          </a:p>
          <a:p>
            <a:pPr marL="0" indent="0">
              <a:buNone/>
            </a:pPr>
            <a:r>
              <a:rPr lang="en-GB" sz="3200" dirty="0">
                <a:latin typeface="Tisa Sans Pro" panose="020B0604020202020204" charset="0"/>
                <a:cs typeface="TisaPro-Bold" panose="02010804040101020102" charset="0"/>
              </a:rPr>
              <a:t>Confidentially </a:t>
            </a:r>
            <a:r>
              <a:rPr lang="en-GB" sz="3200" dirty="0">
                <a:solidFill>
                  <a:srgbClr val="FF208B"/>
                </a:solidFill>
                <a:latin typeface="Tisa Sans Pro" panose="020B0604020202020204" charset="0"/>
                <a:cs typeface="TisaPro-Bold" panose="02010804040101020102" charset="0"/>
              </a:rPr>
              <a:t>cannot</a:t>
            </a:r>
            <a:r>
              <a:rPr lang="en-GB" sz="3200" dirty="0">
                <a:latin typeface="Tisa Sans Pro" panose="020B0604020202020204" charset="0"/>
                <a:cs typeface="TisaPro-Bold" panose="02010804040101020102" charset="0"/>
              </a:rPr>
              <a:t> be maintained if: </a:t>
            </a:r>
          </a:p>
          <a:p>
            <a:pPr>
              <a:lnSpc>
                <a:spcPct val="150000"/>
              </a:lnSpc>
            </a:pPr>
            <a:r>
              <a:rPr lang="en-GB" sz="3200" dirty="0">
                <a:latin typeface="Tisa Sans Pro" panose="020B0604020202020204" charset="0"/>
                <a:cs typeface="TisaPro-Bold" panose="02010804040101020102" charset="0"/>
              </a:rPr>
              <a:t>They are putting themselves at extreme risk.</a:t>
            </a:r>
          </a:p>
          <a:p>
            <a:pPr>
              <a:lnSpc>
                <a:spcPct val="150000"/>
              </a:lnSpc>
            </a:pPr>
            <a:r>
              <a:rPr lang="en-GB" sz="3200" dirty="0">
                <a:latin typeface="Tisa Sans Pro" panose="020B0604020202020204" charset="0"/>
                <a:cs typeface="TisaPro-Bold" panose="02010804040101020102" charset="0"/>
              </a:rPr>
              <a:t>They are putting others at extreme risk (particularly a child). </a:t>
            </a:r>
          </a:p>
          <a:p>
            <a:pPr>
              <a:lnSpc>
                <a:spcPct val="150000"/>
              </a:lnSpc>
            </a:pPr>
            <a:r>
              <a:rPr lang="en-GB" sz="3200" dirty="0">
                <a:latin typeface="Tisa Sans Pro" panose="020B0604020202020204" charset="0"/>
                <a:cs typeface="TisaPro-Bold" panose="02010804040101020102" charset="0"/>
              </a:rPr>
              <a:t>They are planning a terrorist act.</a:t>
            </a:r>
          </a:p>
        </p:txBody>
      </p:sp>
      <p:sp>
        <p:nvSpPr>
          <p:cNvPr id="4" name="Rectangle 3">
            <a:extLst>
              <a:ext uri="{FF2B5EF4-FFF2-40B4-BE49-F238E27FC236}">
                <a16:creationId xmlns:a16="http://schemas.microsoft.com/office/drawing/2014/main" id="{7B6EA3EE-C222-0828-7463-B45B37F4C92A}"/>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74B832-0870-D446-D7BF-E727A88CC59D}"/>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32AA47A-699D-29AE-4A60-DF4FAA6DF2D3}"/>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3781680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0EC20-8620-822E-EDDA-1A4F231EA1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1B6B1A-62CB-469C-B2B7-2B318E19EB4E}"/>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 – A Deeper Dive  </a:t>
            </a:r>
          </a:p>
        </p:txBody>
      </p:sp>
      <p:sp>
        <p:nvSpPr>
          <p:cNvPr id="7" name="Content Placeholder 6">
            <a:extLst>
              <a:ext uri="{FF2B5EF4-FFF2-40B4-BE49-F238E27FC236}">
                <a16:creationId xmlns:a16="http://schemas.microsoft.com/office/drawing/2014/main" id="{0F55B568-42FB-92BF-7099-4EFF1E5D28FB}"/>
              </a:ext>
            </a:extLst>
          </p:cNvPr>
          <p:cNvSpPr>
            <a:spLocks noGrp="1"/>
          </p:cNvSpPr>
          <p:nvPr>
            <p:ph idx="1"/>
          </p:nvPr>
        </p:nvSpPr>
        <p:spPr/>
        <p:txBody>
          <a:bodyPr>
            <a:normAutofit/>
          </a:bodyPr>
          <a:lstStyle/>
          <a:p>
            <a:pPr marL="0" indent="0">
              <a:buNone/>
            </a:pPr>
            <a:r>
              <a:rPr lang="en-GB" dirty="0">
                <a:latin typeface="Tisa Sans Pro" panose="020B0604020202020204" charset="0"/>
              </a:rPr>
              <a:t>Mental health is an equaliser – it can affect anyone, regardless or status, at anytime in their life. </a:t>
            </a:r>
          </a:p>
          <a:p>
            <a:pPr marL="0" indent="0">
              <a:buNone/>
            </a:pPr>
            <a:endParaRPr lang="en-GB" i="1" dirty="0">
              <a:latin typeface="Tisa Sans Pro" panose="020B0604020202020204" charset="0"/>
            </a:endParaRPr>
          </a:p>
          <a:p>
            <a:pPr marL="0" indent="0">
              <a:buNone/>
            </a:pPr>
            <a:r>
              <a:rPr lang="en-GB" dirty="0">
                <a:latin typeface="Tisa Sans Pro" panose="020B0604020202020204" charset="0"/>
              </a:rPr>
              <a:t>The university journey </a:t>
            </a:r>
          </a:p>
          <a:p>
            <a:pPr marL="0" indent="0">
              <a:buNone/>
            </a:pPr>
            <a:endParaRPr lang="en-GB" i="1" dirty="0">
              <a:latin typeface="Tisa Sans Pro" panose="020B0604020202020204" charset="0"/>
            </a:endParaRPr>
          </a:p>
          <a:p>
            <a:pPr marL="0" indent="0">
              <a:buNone/>
            </a:pPr>
            <a:r>
              <a:rPr lang="en-GB" dirty="0">
                <a:latin typeface="Tisa Sans Pro" panose="020B0604020202020204" charset="0"/>
              </a:rPr>
              <a:t>Why?</a:t>
            </a:r>
          </a:p>
          <a:p>
            <a:pPr marL="0" indent="0">
              <a:buNone/>
            </a:pPr>
            <a:endParaRPr lang="en-GB" dirty="0">
              <a:latin typeface="Tisa Sans Pro" panose="020B0604020202020204" charset="0"/>
            </a:endParaRPr>
          </a:p>
          <a:p>
            <a:pPr marL="0" indent="0">
              <a:buNone/>
            </a:pPr>
            <a:r>
              <a:rPr lang="en-GB" dirty="0">
                <a:latin typeface="Tisa Sans Pro" panose="020B0604020202020204" charset="0"/>
              </a:rPr>
              <a:t>Work in pairs </a:t>
            </a:r>
          </a:p>
        </p:txBody>
      </p:sp>
      <p:sp>
        <p:nvSpPr>
          <p:cNvPr id="4" name="Rectangle 3">
            <a:extLst>
              <a:ext uri="{FF2B5EF4-FFF2-40B4-BE49-F238E27FC236}">
                <a16:creationId xmlns:a16="http://schemas.microsoft.com/office/drawing/2014/main" id="{EF21FD1B-895A-A7DE-BCF4-3055DCE9E5CA}"/>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A96EE20-9BE6-0970-4F9C-BFAC4EE8E705}"/>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0F1713E9-DD8E-9093-9739-9341C7686B3D}"/>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1799440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956F5-4FF5-3498-FD5A-598B84590A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E54CAD-F7FC-F60F-57E6-C044ABA6B41D}"/>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 – A Deeper Dive  </a:t>
            </a:r>
          </a:p>
        </p:txBody>
      </p:sp>
      <p:sp>
        <p:nvSpPr>
          <p:cNvPr id="7" name="Content Placeholder 6">
            <a:extLst>
              <a:ext uri="{FF2B5EF4-FFF2-40B4-BE49-F238E27FC236}">
                <a16:creationId xmlns:a16="http://schemas.microsoft.com/office/drawing/2014/main" id="{78C3A263-EF77-14E8-2FAB-70881C3899A5}"/>
              </a:ext>
            </a:extLst>
          </p:cNvPr>
          <p:cNvSpPr>
            <a:spLocks noGrp="1"/>
          </p:cNvSpPr>
          <p:nvPr>
            <p:ph idx="1"/>
          </p:nvPr>
        </p:nvSpPr>
        <p:spPr>
          <a:xfrm>
            <a:off x="838200" y="1436914"/>
            <a:ext cx="10515600" cy="5573486"/>
          </a:xfrm>
        </p:spPr>
        <p:txBody>
          <a:bodyPr>
            <a:normAutofit/>
          </a:bodyPr>
          <a:lstStyle/>
          <a:p>
            <a:pPr marL="0" indent="0">
              <a:buNone/>
            </a:pPr>
            <a:r>
              <a:rPr lang="en-US" sz="3000" b="1" dirty="0">
                <a:latin typeface="Tisa Sans Pro" panose="020B0604020202020204" charset="0"/>
              </a:rPr>
              <a:t>Major Life Transition</a:t>
            </a:r>
            <a:r>
              <a:rPr lang="en-US" sz="3000" dirty="0">
                <a:latin typeface="Tisa Sans Pro" panose="020B0604020202020204" charset="0"/>
              </a:rPr>
              <a:t>: Leaving home and familiar environments can cause stress and uncertainty.</a:t>
            </a:r>
            <a:endParaRPr lang="en-GB" sz="3000" dirty="0">
              <a:latin typeface="Tisa Sans Pro" panose="020B0604020202020204" charset="0"/>
            </a:endParaRPr>
          </a:p>
          <a:p>
            <a:pPr marL="0" indent="0">
              <a:buNone/>
            </a:pPr>
            <a:r>
              <a:rPr lang="en-US" sz="3000" b="1" dirty="0">
                <a:latin typeface="Tisa Sans Pro" panose="020B0604020202020204" charset="0"/>
              </a:rPr>
              <a:t>Loss of Support Networks</a:t>
            </a:r>
            <a:r>
              <a:rPr lang="en-US" sz="3000" dirty="0">
                <a:latin typeface="Tisa Sans Pro" panose="020B0604020202020204" charset="0"/>
              </a:rPr>
              <a:t>: Separation from family, friends, and established support systems may lead to feelings of isolation.</a:t>
            </a:r>
            <a:endParaRPr lang="en-GB" sz="3000" dirty="0">
              <a:latin typeface="Tisa Sans Pro" panose="020B0604020202020204" charset="0"/>
            </a:endParaRPr>
          </a:p>
          <a:p>
            <a:pPr marL="0" indent="0">
              <a:buNone/>
            </a:pPr>
            <a:r>
              <a:rPr lang="en-US" sz="3000" b="1" dirty="0">
                <a:latin typeface="Tisa Sans Pro" panose="020B0604020202020204" charset="0"/>
              </a:rPr>
              <a:t>Academic Pressure</a:t>
            </a:r>
            <a:r>
              <a:rPr lang="en-US" sz="3000" dirty="0">
                <a:latin typeface="Tisa Sans Pro" panose="020B0604020202020204" charset="0"/>
              </a:rPr>
              <a:t>: High expectations, workload, and fear of failure can contribute to anxiety and stress.</a:t>
            </a:r>
          </a:p>
          <a:p>
            <a:pPr marL="0" indent="0">
              <a:buNone/>
            </a:pPr>
            <a:r>
              <a:rPr lang="en-US" sz="3000" b="1" dirty="0">
                <a:latin typeface="Tisa Sans Pro" panose="020B0604020202020204" charset="0"/>
              </a:rPr>
              <a:t>Social Challenges: </a:t>
            </a:r>
            <a:r>
              <a:rPr lang="en-US" sz="3000" dirty="0">
                <a:latin typeface="Tisa Sans Pro" panose="020B0604020202020204" charset="0"/>
              </a:rPr>
              <a:t>Pressure to form new friendships and fit in can cause social anxiety or loneliness.</a:t>
            </a:r>
            <a:endParaRPr lang="en-GB" sz="3000" dirty="0">
              <a:latin typeface="Tisa Sans Pro" panose="020B0604020202020204" charset="0"/>
            </a:endParaRPr>
          </a:p>
          <a:p>
            <a:pPr marL="0" indent="0">
              <a:buNone/>
            </a:pPr>
            <a:r>
              <a:rPr lang="en-US" sz="3000" b="1" dirty="0">
                <a:latin typeface="Tisa Sans Pro" panose="020B0604020202020204" charset="0"/>
              </a:rPr>
              <a:t>Identity Development</a:t>
            </a:r>
            <a:r>
              <a:rPr lang="en-US" sz="3000" dirty="0">
                <a:latin typeface="Tisa Sans Pro" panose="020B0604020202020204" charset="0"/>
              </a:rPr>
              <a:t>: University is a key time for exploring identity, which can be confusing or emotionally taxing.</a:t>
            </a:r>
            <a:endParaRPr lang="en-GB" sz="3000" dirty="0">
              <a:latin typeface="Tisa Sans Pro" panose="020B0604020202020204" charset="0"/>
            </a:endParaRPr>
          </a:p>
        </p:txBody>
      </p:sp>
      <p:sp>
        <p:nvSpPr>
          <p:cNvPr id="4" name="Rectangle 3">
            <a:extLst>
              <a:ext uri="{FF2B5EF4-FFF2-40B4-BE49-F238E27FC236}">
                <a16:creationId xmlns:a16="http://schemas.microsoft.com/office/drawing/2014/main" id="{65AA5E40-E560-4E5B-F813-C257A12AF269}"/>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5D5FE3E-BB49-150D-FB2E-F72858EE208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AFAA4DC-C7AA-333E-AB0F-557E01460B9E}"/>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3281731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15F4D-665E-DA0B-4636-187E5898C0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35BFDA-0BAA-44F1-85D7-D9F6964025DA}"/>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 – A Deeper Dive  </a:t>
            </a:r>
          </a:p>
        </p:txBody>
      </p:sp>
      <p:sp>
        <p:nvSpPr>
          <p:cNvPr id="7" name="Content Placeholder 6">
            <a:extLst>
              <a:ext uri="{FF2B5EF4-FFF2-40B4-BE49-F238E27FC236}">
                <a16:creationId xmlns:a16="http://schemas.microsoft.com/office/drawing/2014/main" id="{5EB46F70-8437-7259-9DDE-578DD036E800}"/>
              </a:ext>
            </a:extLst>
          </p:cNvPr>
          <p:cNvSpPr>
            <a:spLocks noGrp="1"/>
          </p:cNvSpPr>
          <p:nvPr>
            <p:ph idx="1"/>
          </p:nvPr>
        </p:nvSpPr>
        <p:spPr>
          <a:xfrm>
            <a:off x="838200" y="1621148"/>
            <a:ext cx="10515600" cy="4901746"/>
          </a:xfrm>
        </p:spPr>
        <p:txBody>
          <a:bodyPr>
            <a:normAutofit fontScale="92500" lnSpcReduction="10000"/>
          </a:bodyPr>
          <a:lstStyle/>
          <a:p>
            <a:pPr marL="0" indent="0">
              <a:buNone/>
            </a:pPr>
            <a:r>
              <a:rPr lang="en-US" sz="3000" b="1" dirty="0">
                <a:latin typeface="Tisa Sans Pro" panose="020B0604020202020204" charset="0"/>
              </a:rPr>
              <a:t>Financial Stress</a:t>
            </a:r>
            <a:r>
              <a:rPr lang="en-US" sz="3000" dirty="0">
                <a:latin typeface="Tisa Sans Pro" panose="020B0604020202020204" charset="0"/>
              </a:rPr>
              <a:t>: Managing money, student loans, or part-time jobs.</a:t>
            </a:r>
            <a:endParaRPr lang="en-GB" sz="3000" dirty="0">
              <a:latin typeface="Tisa Sans Pro" panose="020B0604020202020204" charset="0"/>
            </a:endParaRPr>
          </a:p>
          <a:p>
            <a:pPr marL="0" indent="0">
              <a:buNone/>
            </a:pPr>
            <a:r>
              <a:rPr lang="en-US" sz="3000" b="1" dirty="0">
                <a:latin typeface="Tisa Sans Pro" panose="020B0604020202020204" charset="0"/>
              </a:rPr>
              <a:t>Increased Independence</a:t>
            </a:r>
            <a:r>
              <a:rPr lang="en-US" sz="3000" dirty="0">
                <a:latin typeface="Tisa Sans Pro" panose="020B0604020202020204" charset="0"/>
              </a:rPr>
              <a:t>: Time management, self-care can be overwhelming.</a:t>
            </a:r>
            <a:endParaRPr lang="en-GB" sz="3000" dirty="0">
              <a:latin typeface="Tisa Sans Pro" panose="020B0604020202020204" charset="0"/>
            </a:endParaRPr>
          </a:p>
          <a:p>
            <a:pPr marL="0" indent="0">
              <a:buNone/>
            </a:pPr>
            <a:r>
              <a:rPr lang="en-US" sz="3000" b="1" dirty="0">
                <a:latin typeface="Tisa Sans Pro" panose="020B0604020202020204" charset="0"/>
              </a:rPr>
              <a:t>Exposure to Risk </a:t>
            </a:r>
            <a:r>
              <a:rPr lang="en-US" sz="3000" b="1" dirty="0" err="1">
                <a:latin typeface="Tisa Sans Pro" panose="020B0604020202020204" charset="0"/>
              </a:rPr>
              <a:t>Behaviours</a:t>
            </a:r>
            <a:r>
              <a:rPr lang="en-US" sz="3000" dirty="0">
                <a:latin typeface="Tisa Sans Pro" panose="020B0604020202020204" charset="0"/>
              </a:rPr>
              <a:t>: New freedom may lead to experimentation with alcohol, drugs, or unhealthy coping mechanisms.</a:t>
            </a:r>
          </a:p>
          <a:p>
            <a:pPr marL="0" indent="0">
              <a:buNone/>
            </a:pPr>
            <a:r>
              <a:rPr lang="en-US" sz="3000" b="1" dirty="0">
                <a:latin typeface="Tisa Sans Pro" panose="020B0604020202020204" charset="0"/>
              </a:rPr>
              <a:t>Pre-existing Conditions</a:t>
            </a:r>
            <a:r>
              <a:rPr lang="en-US" sz="3000" dirty="0">
                <a:latin typeface="Tisa Sans Pro" panose="020B0604020202020204" charset="0"/>
              </a:rPr>
              <a:t>: Mental health issues may worsen without the continuity of previous care, or family reminders to take medication.</a:t>
            </a:r>
          </a:p>
          <a:p>
            <a:pPr marL="0" indent="0">
              <a:buNone/>
            </a:pPr>
            <a:r>
              <a:rPr lang="en-US" sz="3000" b="1" dirty="0">
                <a:latin typeface="Tisa Sans Pro" panose="020B0604020202020204" charset="0"/>
              </a:rPr>
              <a:t>Uncertainty About the Future</a:t>
            </a:r>
            <a:r>
              <a:rPr lang="en-US" sz="3000" dirty="0">
                <a:latin typeface="Tisa Sans Pro" panose="020B0604020202020204" charset="0"/>
              </a:rPr>
              <a:t>: Concerns about career paths and post-university life can contribute to anxiety</a:t>
            </a:r>
            <a:r>
              <a:rPr lang="en-US" dirty="0">
                <a:latin typeface="Tisa Sans Pro" panose="020B0604020202020204" charset="0"/>
              </a:rPr>
              <a:t>.</a:t>
            </a:r>
            <a:endParaRPr lang="en-GB" dirty="0">
              <a:latin typeface="Tisa Sans Pro" panose="020B0604020202020204" charset="0"/>
            </a:endParaRPr>
          </a:p>
          <a:p>
            <a:pPr marL="0" indent="0">
              <a:buNone/>
            </a:pPr>
            <a:endParaRPr lang="en-GB" dirty="0"/>
          </a:p>
          <a:p>
            <a:pPr marL="0" indent="0">
              <a:buNone/>
            </a:pPr>
            <a:endParaRPr lang="en-GB" dirty="0"/>
          </a:p>
          <a:p>
            <a:pPr marL="0" indent="0">
              <a:buNone/>
            </a:pPr>
            <a:endParaRPr lang="en-GB" dirty="0">
              <a:latin typeface="Tisa Offc Serif Pro" panose="02010504030101020102" pitchFamily="2" charset="0"/>
            </a:endParaRPr>
          </a:p>
        </p:txBody>
      </p:sp>
      <p:sp>
        <p:nvSpPr>
          <p:cNvPr id="4" name="Rectangle 3">
            <a:extLst>
              <a:ext uri="{FF2B5EF4-FFF2-40B4-BE49-F238E27FC236}">
                <a16:creationId xmlns:a16="http://schemas.microsoft.com/office/drawing/2014/main" id="{BF31C02B-E5F0-B71B-599B-1ABFF34F459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62A043-6779-DD8E-A56F-726B59F55E52}"/>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F068CC8E-DB8D-2E9F-3AF1-DA51DB6A220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2133549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529B2-A93A-EBFE-4577-4563D0A64D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ECCB4B-025A-EE1B-4A01-FBA570BB3F4B}"/>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 – A Deeper Dive  </a:t>
            </a:r>
          </a:p>
        </p:txBody>
      </p:sp>
      <p:sp>
        <p:nvSpPr>
          <p:cNvPr id="4" name="Rectangle 3">
            <a:extLst>
              <a:ext uri="{FF2B5EF4-FFF2-40B4-BE49-F238E27FC236}">
                <a16:creationId xmlns:a16="http://schemas.microsoft.com/office/drawing/2014/main" id="{747380D6-5AA3-FC93-3D6A-CFCE1C28605B}"/>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DA86F2-84AD-1BA8-3CDD-8359A5896B73}"/>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F028912C-A60A-CBC6-BBEF-B7015B70CFCB}"/>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pic>
        <p:nvPicPr>
          <p:cNvPr id="18" name="Picture 17" descr="A person in a blue jacket&#10;&#10;AI-generated content may be incorrect.">
            <a:extLst>
              <a:ext uri="{FF2B5EF4-FFF2-40B4-BE49-F238E27FC236}">
                <a16:creationId xmlns:a16="http://schemas.microsoft.com/office/drawing/2014/main" id="{D4D62446-5E6B-7EB7-88AC-23BD9279533B}"/>
              </a:ext>
            </a:extLst>
          </p:cNvPr>
          <p:cNvPicPr>
            <a:picLocks noChangeAspect="1"/>
          </p:cNvPicPr>
          <p:nvPr/>
        </p:nvPicPr>
        <p:blipFill>
          <a:blip r:embed="rId3"/>
          <a:stretch>
            <a:fillRect/>
          </a:stretch>
        </p:blipFill>
        <p:spPr>
          <a:xfrm>
            <a:off x="255362" y="1364410"/>
            <a:ext cx="4041272" cy="2479308"/>
          </a:xfrm>
          <a:prstGeom prst="rect">
            <a:avLst/>
          </a:prstGeom>
        </p:spPr>
      </p:pic>
      <p:pic>
        <p:nvPicPr>
          <p:cNvPr id="14" name="Picture 13" descr="A person in an orange and black racing suit with his thumb up&#10;&#10;AI-generated content may be incorrect.">
            <a:extLst>
              <a:ext uri="{FF2B5EF4-FFF2-40B4-BE49-F238E27FC236}">
                <a16:creationId xmlns:a16="http://schemas.microsoft.com/office/drawing/2014/main" id="{215EB3B1-D04E-F2E5-B9A2-CB5A06EF477A}"/>
              </a:ext>
            </a:extLst>
          </p:cNvPr>
          <p:cNvPicPr>
            <a:picLocks noChangeAspect="1"/>
          </p:cNvPicPr>
          <p:nvPr/>
        </p:nvPicPr>
        <p:blipFill>
          <a:blip r:embed="rId4"/>
          <a:stretch>
            <a:fillRect/>
          </a:stretch>
        </p:blipFill>
        <p:spPr>
          <a:xfrm>
            <a:off x="6743354" y="1354434"/>
            <a:ext cx="5214257" cy="2945889"/>
          </a:xfrm>
          <a:prstGeom prst="rect">
            <a:avLst/>
          </a:prstGeom>
        </p:spPr>
      </p:pic>
      <p:pic>
        <p:nvPicPr>
          <p:cNvPr id="12" name="Picture 11" descr="A person in a blue shirt&#10;&#10;AI-generated content may be incorrect.">
            <a:extLst>
              <a:ext uri="{FF2B5EF4-FFF2-40B4-BE49-F238E27FC236}">
                <a16:creationId xmlns:a16="http://schemas.microsoft.com/office/drawing/2014/main" id="{F6D3657B-4339-8BB0-AC07-BB93650569FB}"/>
              </a:ext>
            </a:extLst>
          </p:cNvPr>
          <p:cNvPicPr>
            <a:picLocks noChangeAspect="1"/>
          </p:cNvPicPr>
          <p:nvPr/>
        </p:nvPicPr>
        <p:blipFill>
          <a:blip r:embed="rId5"/>
          <a:stretch>
            <a:fillRect/>
          </a:stretch>
        </p:blipFill>
        <p:spPr>
          <a:xfrm>
            <a:off x="7112775" y="3752769"/>
            <a:ext cx="4844836" cy="2725220"/>
          </a:xfrm>
          <a:prstGeom prst="rect">
            <a:avLst/>
          </a:prstGeom>
        </p:spPr>
      </p:pic>
      <p:pic>
        <p:nvPicPr>
          <p:cNvPr id="16" name="Picture 15" descr="A person with orange hair&#10;&#10;AI-generated content may be incorrect.">
            <a:extLst>
              <a:ext uri="{FF2B5EF4-FFF2-40B4-BE49-F238E27FC236}">
                <a16:creationId xmlns:a16="http://schemas.microsoft.com/office/drawing/2014/main" id="{E6954560-C6BF-06A3-CFB5-DBE98080673C}"/>
              </a:ext>
            </a:extLst>
          </p:cNvPr>
          <p:cNvPicPr>
            <a:picLocks noChangeAspect="1"/>
          </p:cNvPicPr>
          <p:nvPr/>
        </p:nvPicPr>
        <p:blipFill>
          <a:blip r:embed="rId6"/>
          <a:stretch>
            <a:fillRect/>
          </a:stretch>
        </p:blipFill>
        <p:spPr>
          <a:xfrm>
            <a:off x="4139200" y="1354434"/>
            <a:ext cx="2863930" cy="3646738"/>
          </a:xfrm>
          <a:prstGeom prst="rect">
            <a:avLst/>
          </a:prstGeom>
        </p:spPr>
      </p:pic>
      <p:pic>
        <p:nvPicPr>
          <p:cNvPr id="7" name="Picture 6" descr="A person in a suit and tie&#10;&#10;AI-generated content may be incorrect.">
            <a:extLst>
              <a:ext uri="{FF2B5EF4-FFF2-40B4-BE49-F238E27FC236}">
                <a16:creationId xmlns:a16="http://schemas.microsoft.com/office/drawing/2014/main" id="{10835F60-F154-FFD7-7C61-A2B61BA89796}"/>
              </a:ext>
            </a:extLst>
          </p:cNvPr>
          <p:cNvPicPr>
            <a:picLocks noChangeAspect="1"/>
          </p:cNvPicPr>
          <p:nvPr/>
        </p:nvPicPr>
        <p:blipFill>
          <a:blip r:embed="rId7"/>
          <a:stretch>
            <a:fillRect/>
          </a:stretch>
        </p:blipFill>
        <p:spPr>
          <a:xfrm>
            <a:off x="5615711" y="3752769"/>
            <a:ext cx="2662689" cy="2718812"/>
          </a:xfrm>
          <a:prstGeom prst="rect">
            <a:avLst/>
          </a:prstGeom>
        </p:spPr>
      </p:pic>
      <p:pic>
        <p:nvPicPr>
          <p:cNvPr id="11" name="Content Placeholder 10" descr="A person in a football uniform running towards a player&#10;&#10;AI-generated content may be incorrect.">
            <a:extLst>
              <a:ext uri="{FF2B5EF4-FFF2-40B4-BE49-F238E27FC236}">
                <a16:creationId xmlns:a16="http://schemas.microsoft.com/office/drawing/2014/main" id="{BCC73C58-3E53-A196-1AEA-05A369ED96B2}"/>
              </a:ext>
            </a:extLst>
          </p:cNvPr>
          <p:cNvPicPr>
            <a:picLocks noGrp="1" noChangeAspect="1"/>
          </p:cNvPicPr>
          <p:nvPr>
            <p:ph idx="1"/>
          </p:nvPr>
        </p:nvPicPr>
        <p:blipFill>
          <a:blip r:embed="rId8"/>
          <a:stretch>
            <a:fillRect/>
          </a:stretch>
        </p:blipFill>
        <p:spPr>
          <a:xfrm>
            <a:off x="2034946" y="3760705"/>
            <a:ext cx="3788260" cy="2722812"/>
          </a:xfrm>
        </p:spPr>
      </p:pic>
      <p:pic>
        <p:nvPicPr>
          <p:cNvPr id="20" name="Picture 19" descr="A person holding her hair up&#10;&#10;AI-generated content may be incorrect.">
            <a:extLst>
              <a:ext uri="{FF2B5EF4-FFF2-40B4-BE49-F238E27FC236}">
                <a16:creationId xmlns:a16="http://schemas.microsoft.com/office/drawing/2014/main" id="{AB0F8375-8687-82E4-FC35-5B9B21E70B4E}"/>
              </a:ext>
            </a:extLst>
          </p:cNvPr>
          <p:cNvPicPr>
            <a:picLocks noChangeAspect="1"/>
          </p:cNvPicPr>
          <p:nvPr/>
        </p:nvPicPr>
        <p:blipFill>
          <a:blip r:embed="rId9"/>
          <a:stretch>
            <a:fillRect/>
          </a:stretch>
        </p:blipFill>
        <p:spPr>
          <a:xfrm>
            <a:off x="262762" y="3748829"/>
            <a:ext cx="1815563" cy="2722812"/>
          </a:xfrm>
          <a:prstGeom prst="rect">
            <a:avLst/>
          </a:prstGeom>
        </p:spPr>
      </p:pic>
    </p:spTree>
    <p:extLst>
      <p:ext uri="{BB962C8B-B14F-4D97-AF65-F5344CB8AC3E}">
        <p14:creationId xmlns:p14="http://schemas.microsoft.com/office/powerpoint/2010/main" val="1668826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9AD2F-862F-E476-924E-F471ECE30F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690405-E071-E964-ED2A-72F2611BB4B3}"/>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 – A Deeper Dive  </a:t>
            </a:r>
          </a:p>
        </p:txBody>
      </p:sp>
      <p:sp>
        <p:nvSpPr>
          <p:cNvPr id="4" name="Rectangle 3">
            <a:extLst>
              <a:ext uri="{FF2B5EF4-FFF2-40B4-BE49-F238E27FC236}">
                <a16:creationId xmlns:a16="http://schemas.microsoft.com/office/drawing/2014/main" id="{A3C53B59-5FE2-87A0-6472-72429AEF389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E20E3DB-FFBD-0C74-C9A5-3D1EBE981C14}"/>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7CD5FCB1-2781-2D16-3072-E2708E3C4E53}"/>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pic>
        <p:nvPicPr>
          <p:cNvPr id="18" name="Picture 17" descr="A person in a blue jacket&#10;&#10;AI-generated content may be incorrect.">
            <a:extLst>
              <a:ext uri="{FF2B5EF4-FFF2-40B4-BE49-F238E27FC236}">
                <a16:creationId xmlns:a16="http://schemas.microsoft.com/office/drawing/2014/main" id="{D56E6C76-8E6C-8CAC-559E-0302D3942669}"/>
              </a:ext>
            </a:extLst>
          </p:cNvPr>
          <p:cNvPicPr>
            <a:picLocks noChangeAspect="1"/>
          </p:cNvPicPr>
          <p:nvPr/>
        </p:nvPicPr>
        <p:blipFill>
          <a:blip r:embed="rId3"/>
          <a:stretch>
            <a:fillRect/>
          </a:stretch>
        </p:blipFill>
        <p:spPr>
          <a:xfrm>
            <a:off x="255362" y="1364410"/>
            <a:ext cx="4041272" cy="2479308"/>
          </a:xfrm>
          <a:prstGeom prst="rect">
            <a:avLst/>
          </a:prstGeom>
        </p:spPr>
      </p:pic>
      <p:pic>
        <p:nvPicPr>
          <p:cNvPr id="20" name="Picture 19" descr="A person holding her hair up&#10;&#10;AI-generated content may be incorrect.">
            <a:extLst>
              <a:ext uri="{FF2B5EF4-FFF2-40B4-BE49-F238E27FC236}">
                <a16:creationId xmlns:a16="http://schemas.microsoft.com/office/drawing/2014/main" id="{4C897CB4-C8A6-F652-A1E2-6D1593EF92E1}"/>
              </a:ext>
            </a:extLst>
          </p:cNvPr>
          <p:cNvPicPr>
            <a:picLocks noChangeAspect="1"/>
          </p:cNvPicPr>
          <p:nvPr/>
        </p:nvPicPr>
        <p:blipFill>
          <a:blip r:embed="rId4"/>
          <a:stretch>
            <a:fillRect/>
          </a:stretch>
        </p:blipFill>
        <p:spPr>
          <a:xfrm>
            <a:off x="262762" y="3757973"/>
            <a:ext cx="1815563" cy="2722812"/>
          </a:xfrm>
          <a:prstGeom prst="rect">
            <a:avLst/>
          </a:prstGeom>
        </p:spPr>
      </p:pic>
      <p:pic>
        <p:nvPicPr>
          <p:cNvPr id="14" name="Picture 13" descr="A person in an orange and black racing suit with his thumb up&#10;&#10;AI-generated content may be incorrect.">
            <a:extLst>
              <a:ext uri="{FF2B5EF4-FFF2-40B4-BE49-F238E27FC236}">
                <a16:creationId xmlns:a16="http://schemas.microsoft.com/office/drawing/2014/main" id="{2B200ABB-BF48-8D7B-6BD8-705129E69770}"/>
              </a:ext>
            </a:extLst>
          </p:cNvPr>
          <p:cNvPicPr>
            <a:picLocks noChangeAspect="1"/>
          </p:cNvPicPr>
          <p:nvPr/>
        </p:nvPicPr>
        <p:blipFill>
          <a:blip r:embed="rId5"/>
          <a:stretch>
            <a:fillRect/>
          </a:stretch>
        </p:blipFill>
        <p:spPr>
          <a:xfrm>
            <a:off x="6743354" y="1354434"/>
            <a:ext cx="5214257" cy="2945889"/>
          </a:xfrm>
          <a:prstGeom prst="rect">
            <a:avLst/>
          </a:prstGeom>
        </p:spPr>
      </p:pic>
      <p:pic>
        <p:nvPicPr>
          <p:cNvPr id="12" name="Picture 11" descr="A person in a blue shirt&#10;&#10;AI-generated content may be incorrect.">
            <a:extLst>
              <a:ext uri="{FF2B5EF4-FFF2-40B4-BE49-F238E27FC236}">
                <a16:creationId xmlns:a16="http://schemas.microsoft.com/office/drawing/2014/main" id="{9AE2B20A-7BE6-B7A4-A1C6-67F3C33011AE}"/>
              </a:ext>
            </a:extLst>
          </p:cNvPr>
          <p:cNvPicPr>
            <a:picLocks noChangeAspect="1"/>
          </p:cNvPicPr>
          <p:nvPr/>
        </p:nvPicPr>
        <p:blipFill>
          <a:blip r:embed="rId6"/>
          <a:stretch>
            <a:fillRect/>
          </a:stretch>
        </p:blipFill>
        <p:spPr>
          <a:xfrm>
            <a:off x="7112775" y="3761913"/>
            <a:ext cx="4844836" cy="2725220"/>
          </a:xfrm>
          <a:prstGeom prst="rect">
            <a:avLst/>
          </a:prstGeom>
        </p:spPr>
      </p:pic>
      <p:pic>
        <p:nvPicPr>
          <p:cNvPr id="16" name="Picture 15" descr="A person with orange hair&#10;&#10;AI-generated content may be incorrect.">
            <a:extLst>
              <a:ext uri="{FF2B5EF4-FFF2-40B4-BE49-F238E27FC236}">
                <a16:creationId xmlns:a16="http://schemas.microsoft.com/office/drawing/2014/main" id="{E9A27350-B502-C443-026B-3715C439EAE2}"/>
              </a:ext>
            </a:extLst>
          </p:cNvPr>
          <p:cNvPicPr>
            <a:picLocks noChangeAspect="1"/>
          </p:cNvPicPr>
          <p:nvPr/>
        </p:nvPicPr>
        <p:blipFill>
          <a:blip r:embed="rId7"/>
          <a:stretch>
            <a:fillRect/>
          </a:stretch>
        </p:blipFill>
        <p:spPr>
          <a:xfrm>
            <a:off x="4139200" y="1354434"/>
            <a:ext cx="2863930" cy="3646738"/>
          </a:xfrm>
          <a:prstGeom prst="rect">
            <a:avLst/>
          </a:prstGeom>
        </p:spPr>
      </p:pic>
      <p:sp>
        <p:nvSpPr>
          <p:cNvPr id="2" name="TextBox 1">
            <a:extLst>
              <a:ext uri="{FF2B5EF4-FFF2-40B4-BE49-F238E27FC236}">
                <a16:creationId xmlns:a16="http://schemas.microsoft.com/office/drawing/2014/main" id="{357D9F24-7A6C-47EA-71F3-2A81790798B2}"/>
              </a:ext>
            </a:extLst>
          </p:cNvPr>
          <p:cNvSpPr txBox="1"/>
          <p:nvPr/>
        </p:nvSpPr>
        <p:spPr>
          <a:xfrm>
            <a:off x="445109" y="5863959"/>
            <a:ext cx="1895978" cy="369332"/>
          </a:xfrm>
          <a:prstGeom prst="rect">
            <a:avLst/>
          </a:prstGeom>
          <a:noFill/>
        </p:spPr>
        <p:txBody>
          <a:bodyPr wrap="square" rtlCol="0">
            <a:spAutoFit/>
          </a:bodyPr>
          <a:lstStyle/>
          <a:p>
            <a:r>
              <a:rPr lang="en-GB" b="1" dirty="0">
                <a:solidFill>
                  <a:schemeClr val="bg1"/>
                </a:solidFill>
                <a:latin typeface="Tisa Sans Pro" panose="020B0604020202020204" charset="0"/>
              </a:rPr>
              <a:t>Milly Alcock</a:t>
            </a:r>
          </a:p>
        </p:txBody>
      </p:sp>
      <p:sp>
        <p:nvSpPr>
          <p:cNvPr id="8" name="TextBox 7">
            <a:extLst>
              <a:ext uri="{FF2B5EF4-FFF2-40B4-BE49-F238E27FC236}">
                <a16:creationId xmlns:a16="http://schemas.microsoft.com/office/drawing/2014/main" id="{83E4D46E-74EE-1E85-033A-8E93B88E9CB1}"/>
              </a:ext>
            </a:extLst>
          </p:cNvPr>
          <p:cNvSpPr txBox="1"/>
          <p:nvPr/>
        </p:nvSpPr>
        <p:spPr>
          <a:xfrm>
            <a:off x="1728198" y="3251178"/>
            <a:ext cx="1895978" cy="369332"/>
          </a:xfrm>
          <a:prstGeom prst="rect">
            <a:avLst/>
          </a:prstGeom>
          <a:noFill/>
        </p:spPr>
        <p:txBody>
          <a:bodyPr wrap="square" rtlCol="0">
            <a:spAutoFit/>
          </a:bodyPr>
          <a:lstStyle/>
          <a:p>
            <a:r>
              <a:rPr lang="en-GB" b="1" dirty="0" err="1">
                <a:solidFill>
                  <a:schemeClr val="bg1"/>
                </a:solidFill>
                <a:latin typeface="Tisa Sans Pro" panose="020B0604020202020204" charset="0"/>
              </a:rPr>
              <a:t>Khaby</a:t>
            </a:r>
            <a:r>
              <a:rPr lang="en-GB" b="1" dirty="0">
                <a:solidFill>
                  <a:schemeClr val="bg1"/>
                </a:solidFill>
                <a:latin typeface="Tisa Sans Pro" panose="020B0604020202020204" charset="0"/>
              </a:rPr>
              <a:t> Lame</a:t>
            </a:r>
          </a:p>
        </p:txBody>
      </p:sp>
      <p:sp>
        <p:nvSpPr>
          <p:cNvPr id="9" name="TextBox 8">
            <a:extLst>
              <a:ext uri="{FF2B5EF4-FFF2-40B4-BE49-F238E27FC236}">
                <a16:creationId xmlns:a16="http://schemas.microsoft.com/office/drawing/2014/main" id="{722A631C-C39A-178D-2713-A9C429C4922A}"/>
              </a:ext>
            </a:extLst>
          </p:cNvPr>
          <p:cNvSpPr txBox="1"/>
          <p:nvPr/>
        </p:nvSpPr>
        <p:spPr>
          <a:xfrm>
            <a:off x="4983175" y="3363206"/>
            <a:ext cx="1895978" cy="369332"/>
          </a:xfrm>
          <a:prstGeom prst="rect">
            <a:avLst/>
          </a:prstGeom>
          <a:noFill/>
        </p:spPr>
        <p:txBody>
          <a:bodyPr wrap="square" rtlCol="0">
            <a:spAutoFit/>
          </a:bodyPr>
          <a:lstStyle/>
          <a:p>
            <a:r>
              <a:rPr lang="en-GB" b="1" dirty="0">
                <a:solidFill>
                  <a:schemeClr val="bg1"/>
                </a:solidFill>
                <a:latin typeface="Tisa Sans Pro" panose="020B0604020202020204" charset="0"/>
              </a:rPr>
              <a:t>Ice Spice</a:t>
            </a:r>
          </a:p>
        </p:txBody>
      </p:sp>
      <p:sp>
        <p:nvSpPr>
          <p:cNvPr id="13" name="TextBox 12">
            <a:extLst>
              <a:ext uri="{FF2B5EF4-FFF2-40B4-BE49-F238E27FC236}">
                <a16:creationId xmlns:a16="http://schemas.microsoft.com/office/drawing/2014/main" id="{D9E03BD6-CD02-1EC7-E2E4-3F3A70353983}"/>
              </a:ext>
            </a:extLst>
          </p:cNvPr>
          <p:cNvSpPr txBox="1"/>
          <p:nvPr/>
        </p:nvSpPr>
        <p:spPr>
          <a:xfrm>
            <a:off x="10567662" y="5822514"/>
            <a:ext cx="1895978" cy="646331"/>
          </a:xfrm>
          <a:prstGeom prst="rect">
            <a:avLst/>
          </a:prstGeom>
          <a:noFill/>
        </p:spPr>
        <p:txBody>
          <a:bodyPr wrap="square" rtlCol="0">
            <a:spAutoFit/>
          </a:bodyPr>
          <a:lstStyle/>
          <a:p>
            <a:r>
              <a:rPr lang="en-GB" b="1" dirty="0">
                <a:solidFill>
                  <a:schemeClr val="bg1"/>
                </a:solidFill>
                <a:latin typeface="Tisa Sans Pro" panose="020B0604020202020204" charset="0"/>
              </a:rPr>
              <a:t>Earling Haaland</a:t>
            </a:r>
          </a:p>
        </p:txBody>
      </p:sp>
      <p:sp>
        <p:nvSpPr>
          <p:cNvPr id="15" name="TextBox 14">
            <a:extLst>
              <a:ext uri="{FF2B5EF4-FFF2-40B4-BE49-F238E27FC236}">
                <a16:creationId xmlns:a16="http://schemas.microsoft.com/office/drawing/2014/main" id="{67076BFC-FB63-4F74-8349-AD7E587EFDF9}"/>
              </a:ext>
            </a:extLst>
          </p:cNvPr>
          <p:cNvSpPr txBox="1"/>
          <p:nvPr/>
        </p:nvSpPr>
        <p:spPr>
          <a:xfrm>
            <a:off x="10294683" y="3199455"/>
            <a:ext cx="1895978" cy="369332"/>
          </a:xfrm>
          <a:prstGeom prst="rect">
            <a:avLst/>
          </a:prstGeom>
          <a:noFill/>
        </p:spPr>
        <p:txBody>
          <a:bodyPr wrap="square" rtlCol="0">
            <a:spAutoFit/>
          </a:bodyPr>
          <a:lstStyle/>
          <a:p>
            <a:r>
              <a:rPr lang="en-GB" b="1" dirty="0">
                <a:solidFill>
                  <a:schemeClr val="bg1"/>
                </a:solidFill>
                <a:latin typeface="Tisa Sans Pro" panose="020B0604020202020204" charset="0"/>
              </a:rPr>
              <a:t>Lando Norris</a:t>
            </a:r>
          </a:p>
        </p:txBody>
      </p:sp>
      <p:pic>
        <p:nvPicPr>
          <p:cNvPr id="19" name="Picture 18" descr="A child standing next to a large person&#10;&#10;AI-generated content may be incorrect.">
            <a:extLst>
              <a:ext uri="{FF2B5EF4-FFF2-40B4-BE49-F238E27FC236}">
                <a16:creationId xmlns:a16="http://schemas.microsoft.com/office/drawing/2014/main" id="{F264A474-86B3-F2A5-18B7-63CBDE92C45A}"/>
              </a:ext>
            </a:extLst>
          </p:cNvPr>
          <p:cNvPicPr>
            <a:picLocks noChangeAspect="1"/>
          </p:cNvPicPr>
          <p:nvPr/>
        </p:nvPicPr>
        <p:blipFill>
          <a:blip r:embed="rId8"/>
          <a:srcRect l="1" r="-2939" b="33942"/>
          <a:stretch>
            <a:fillRect/>
          </a:stretch>
        </p:blipFill>
        <p:spPr>
          <a:xfrm>
            <a:off x="5553560" y="3760709"/>
            <a:ext cx="2821850" cy="2725220"/>
          </a:xfrm>
          <a:prstGeom prst="rect">
            <a:avLst/>
          </a:prstGeom>
        </p:spPr>
      </p:pic>
      <p:sp>
        <p:nvSpPr>
          <p:cNvPr id="11" name="TextBox 10">
            <a:extLst>
              <a:ext uri="{FF2B5EF4-FFF2-40B4-BE49-F238E27FC236}">
                <a16:creationId xmlns:a16="http://schemas.microsoft.com/office/drawing/2014/main" id="{F3DC0212-F7F9-B251-FB6D-B8F18FE685D2}"/>
              </a:ext>
            </a:extLst>
          </p:cNvPr>
          <p:cNvSpPr txBox="1"/>
          <p:nvPr/>
        </p:nvSpPr>
        <p:spPr>
          <a:xfrm>
            <a:off x="6096000" y="5863959"/>
            <a:ext cx="1895978" cy="369332"/>
          </a:xfrm>
          <a:prstGeom prst="rect">
            <a:avLst/>
          </a:prstGeom>
          <a:noFill/>
        </p:spPr>
        <p:txBody>
          <a:bodyPr wrap="square" rtlCol="0">
            <a:spAutoFit/>
          </a:bodyPr>
          <a:lstStyle/>
          <a:p>
            <a:r>
              <a:rPr lang="en-GB" b="1" dirty="0">
                <a:solidFill>
                  <a:schemeClr val="bg1"/>
                </a:solidFill>
                <a:latin typeface="Tisa Sans Pro" panose="020B0604020202020204" charset="0"/>
              </a:rPr>
              <a:t>Jordan Nagai</a:t>
            </a:r>
          </a:p>
        </p:txBody>
      </p:sp>
      <p:pic>
        <p:nvPicPr>
          <p:cNvPr id="22" name="Content Placeholder 10" descr="A person in a football uniform running towards a player&#10;&#10;AI-generated content may be incorrect.">
            <a:extLst>
              <a:ext uri="{FF2B5EF4-FFF2-40B4-BE49-F238E27FC236}">
                <a16:creationId xmlns:a16="http://schemas.microsoft.com/office/drawing/2014/main" id="{F0A500EF-F470-A3BE-0A59-D2C837A1240F}"/>
              </a:ext>
            </a:extLst>
          </p:cNvPr>
          <p:cNvPicPr>
            <a:picLocks noGrp="1" noChangeAspect="1"/>
          </p:cNvPicPr>
          <p:nvPr>
            <p:ph idx="1"/>
          </p:nvPr>
        </p:nvPicPr>
        <p:blipFill>
          <a:blip r:embed="rId9"/>
          <a:stretch>
            <a:fillRect/>
          </a:stretch>
        </p:blipFill>
        <p:spPr>
          <a:xfrm>
            <a:off x="2023397" y="3755680"/>
            <a:ext cx="3792926" cy="2726166"/>
          </a:xfrm>
        </p:spPr>
      </p:pic>
      <p:sp>
        <p:nvSpPr>
          <p:cNvPr id="23" name="TextBox 22">
            <a:extLst>
              <a:ext uri="{FF2B5EF4-FFF2-40B4-BE49-F238E27FC236}">
                <a16:creationId xmlns:a16="http://schemas.microsoft.com/office/drawing/2014/main" id="{1177D42B-9F5D-810B-DBA2-A46736B1CF74}"/>
              </a:ext>
            </a:extLst>
          </p:cNvPr>
          <p:cNvSpPr txBox="1"/>
          <p:nvPr/>
        </p:nvSpPr>
        <p:spPr>
          <a:xfrm>
            <a:off x="4252479" y="3904630"/>
            <a:ext cx="1895978" cy="369332"/>
          </a:xfrm>
          <a:prstGeom prst="rect">
            <a:avLst/>
          </a:prstGeom>
          <a:noFill/>
        </p:spPr>
        <p:txBody>
          <a:bodyPr wrap="square" rtlCol="0">
            <a:spAutoFit/>
          </a:bodyPr>
          <a:lstStyle/>
          <a:p>
            <a:r>
              <a:rPr lang="en-GB" b="1" dirty="0">
                <a:solidFill>
                  <a:schemeClr val="bg1"/>
                </a:solidFill>
                <a:latin typeface="Tisa Sans Pro" panose="020B0604020202020204" charset="0"/>
              </a:rPr>
              <a:t>Lauren Hemp</a:t>
            </a:r>
          </a:p>
        </p:txBody>
      </p:sp>
    </p:spTree>
    <p:extLst>
      <p:ext uri="{BB962C8B-B14F-4D97-AF65-F5344CB8AC3E}">
        <p14:creationId xmlns:p14="http://schemas.microsoft.com/office/powerpoint/2010/main" val="2297679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2A7D4-506A-4334-96E3-E425EAE653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3CADDA-4AEA-6164-6895-A63646C325A5}"/>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 – A Deeper Dive  </a:t>
            </a:r>
          </a:p>
        </p:txBody>
      </p:sp>
      <p:sp>
        <p:nvSpPr>
          <p:cNvPr id="7" name="Content Placeholder 6">
            <a:extLst>
              <a:ext uri="{FF2B5EF4-FFF2-40B4-BE49-F238E27FC236}">
                <a16:creationId xmlns:a16="http://schemas.microsoft.com/office/drawing/2014/main" id="{A84271F7-E50B-D2A1-FB15-387BFFC62A97}"/>
              </a:ext>
            </a:extLst>
          </p:cNvPr>
          <p:cNvSpPr>
            <a:spLocks noGrp="1"/>
          </p:cNvSpPr>
          <p:nvPr>
            <p:ph idx="1"/>
          </p:nvPr>
        </p:nvSpPr>
        <p:spPr/>
        <p:txBody>
          <a:bodyPr>
            <a:normAutofit/>
          </a:bodyPr>
          <a:lstStyle/>
          <a:p>
            <a:pPr marL="0" indent="0">
              <a:buNone/>
            </a:pPr>
            <a:r>
              <a:rPr lang="en-GB" sz="3600" dirty="0">
                <a:latin typeface="Tisa Sans Pro" panose="020B0604020202020204" charset="0"/>
              </a:rPr>
              <a:t>Up to about age </a:t>
            </a:r>
            <a:r>
              <a:rPr lang="en-GB" sz="3600" dirty="0">
                <a:solidFill>
                  <a:srgbClr val="FF208B"/>
                </a:solidFill>
                <a:latin typeface="Tisa Sans Pro" panose="020B0604020202020204" charset="0"/>
              </a:rPr>
              <a:t>25</a:t>
            </a:r>
            <a:r>
              <a:rPr lang="en-GB" sz="3600" dirty="0">
                <a:latin typeface="Tisa Sans Pro" panose="020B0604020202020204" charset="0"/>
              </a:rPr>
              <a:t> is a time of big change, with hormonal fluctuations, the brain is still developing, and emotional sensitivity is more acute. </a:t>
            </a:r>
          </a:p>
          <a:p>
            <a:pPr marL="0" indent="0">
              <a:buNone/>
            </a:pPr>
            <a:endParaRPr lang="en-GB" sz="3600" dirty="0">
              <a:latin typeface="Tisa Sans Pro" panose="020B0604020202020204" charset="0"/>
            </a:endParaRPr>
          </a:p>
          <a:p>
            <a:pPr marL="0" indent="0">
              <a:buNone/>
            </a:pPr>
            <a:r>
              <a:rPr lang="en-GB" sz="3600" dirty="0">
                <a:latin typeface="Tisa Sans Pro" panose="020B0604020202020204" charset="0"/>
              </a:rPr>
              <a:t>Therefore, it is no surprise that students need support at some point.</a:t>
            </a:r>
          </a:p>
          <a:p>
            <a:pPr marL="0" indent="0">
              <a:buNone/>
            </a:pPr>
            <a:endParaRPr lang="en-GB" dirty="0"/>
          </a:p>
          <a:p>
            <a:pPr marL="0" indent="0">
              <a:buNone/>
            </a:pPr>
            <a:endParaRPr lang="en-GB" dirty="0">
              <a:latin typeface="Tisa Offc Serif Pro" panose="02010504030101020102" pitchFamily="2" charset="0"/>
            </a:endParaRPr>
          </a:p>
        </p:txBody>
      </p:sp>
      <p:sp>
        <p:nvSpPr>
          <p:cNvPr id="4" name="Rectangle 3">
            <a:extLst>
              <a:ext uri="{FF2B5EF4-FFF2-40B4-BE49-F238E27FC236}">
                <a16:creationId xmlns:a16="http://schemas.microsoft.com/office/drawing/2014/main" id="{CA6330EC-202A-3D5C-12AA-A11F2E86562D}"/>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4F3510-A1F4-AA68-77B4-B18CA26C08CA}"/>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1ED7CBF7-74AD-49ED-D7F8-883CE4B86F5F}"/>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4179050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0D89A-4A59-9891-4DCB-AD487BA411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9956B1-89C5-2A45-268B-7F86575BA1DB}"/>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a:t>
            </a:r>
          </a:p>
        </p:txBody>
      </p:sp>
      <p:sp>
        <p:nvSpPr>
          <p:cNvPr id="4" name="Rectangle 3">
            <a:extLst>
              <a:ext uri="{FF2B5EF4-FFF2-40B4-BE49-F238E27FC236}">
                <a16:creationId xmlns:a16="http://schemas.microsoft.com/office/drawing/2014/main" id="{1F8A3D00-4630-4EBF-4B6D-E9812B650576}"/>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C6F9A1-6ABA-B0D7-94FB-3BC8E1925F5C}"/>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CEAA6167-701D-DFD7-C265-9886040A43C4}"/>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9D8582B9-89F9-BD5E-1A7F-6AA0E18B7B9B}"/>
              </a:ext>
            </a:extLst>
          </p:cNvPr>
          <p:cNvSpPr>
            <a:spLocks noGrp="1"/>
          </p:cNvSpPr>
          <p:nvPr>
            <p:ph idx="1"/>
          </p:nvPr>
        </p:nvSpPr>
        <p:spPr/>
        <p:txBody>
          <a:bodyPr/>
          <a:lstStyle/>
          <a:p>
            <a:pPr marL="0" indent="0" algn="ctr">
              <a:buNone/>
            </a:pPr>
            <a:r>
              <a:rPr lang="en-GB" dirty="0">
                <a:latin typeface="Tisa Sans Pro" panose="020B0604020202020204" charset="0"/>
              </a:rPr>
              <a:t>Mental health is on a continuum, and can be ever changing (Which is normal)</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latin typeface="Tisa Sans Pro" panose="020B0604020202020204" charset="0"/>
              </a:rPr>
              <a:t>Poor mental health				Positive mental health </a:t>
            </a:r>
          </a:p>
          <a:p>
            <a:pPr marL="0" indent="0">
              <a:buNone/>
            </a:pPr>
            <a:endParaRPr lang="en-GB" dirty="0"/>
          </a:p>
          <a:p>
            <a:pPr marL="0" indent="0">
              <a:buNone/>
            </a:pPr>
            <a:endParaRPr lang="en-GB" dirty="0"/>
          </a:p>
        </p:txBody>
      </p:sp>
      <p:sp>
        <p:nvSpPr>
          <p:cNvPr id="2" name="Arrow: Left-Right 1">
            <a:extLst>
              <a:ext uri="{FF2B5EF4-FFF2-40B4-BE49-F238E27FC236}">
                <a16:creationId xmlns:a16="http://schemas.microsoft.com/office/drawing/2014/main" id="{7AD8A6BC-05A7-995F-4A6D-161C79C0569F}"/>
              </a:ext>
            </a:extLst>
          </p:cNvPr>
          <p:cNvSpPr/>
          <p:nvPr/>
        </p:nvSpPr>
        <p:spPr>
          <a:xfrm>
            <a:off x="1244008" y="3072810"/>
            <a:ext cx="9696893" cy="142476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94585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45736-7E0E-BCE9-0150-B4566AA183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6E121D-155D-77C9-F55A-F93243C1F763}"/>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a:t>
            </a:r>
          </a:p>
        </p:txBody>
      </p:sp>
      <p:sp>
        <p:nvSpPr>
          <p:cNvPr id="4" name="Rectangle 3">
            <a:extLst>
              <a:ext uri="{FF2B5EF4-FFF2-40B4-BE49-F238E27FC236}">
                <a16:creationId xmlns:a16="http://schemas.microsoft.com/office/drawing/2014/main" id="{10377CEC-1265-41B3-D77A-3C71B7F93BDD}"/>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8EE66D4-27C8-A8A7-ABB6-6A0106B6F156}"/>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0EEC052B-775D-A9DC-905C-B96A2A302E3D}"/>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0CE3AAF2-B0A8-43EE-9299-6C40E4243D7E}"/>
              </a:ext>
            </a:extLst>
          </p:cNvPr>
          <p:cNvSpPr>
            <a:spLocks noGrp="1"/>
          </p:cNvSpPr>
          <p:nvPr>
            <p:ph idx="1"/>
          </p:nvPr>
        </p:nvSpPr>
        <p:spPr/>
        <p:txBody>
          <a:bodyPr/>
          <a:lstStyle/>
          <a:p>
            <a:pPr marL="0" indent="0">
              <a:buNone/>
            </a:pPr>
            <a:endParaRPr lang="en-GB" dirty="0"/>
          </a:p>
          <a:p>
            <a:pPr marL="0" indent="0">
              <a:buNone/>
            </a:pPr>
            <a:r>
              <a:rPr lang="en-GB" dirty="0"/>
              <a:t> </a:t>
            </a:r>
            <a:r>
              <a:rPr lang="en-GB" dirty="0">
                <a:hlinkClick r:id="rId3"/>
              </a:rPr>
              <a:t>Student Minds - MH Continuum Video </a:t>
            </a:r>
            <a:endParaRPr lang="en-GB" dirty="0"/>
          </a:p>
          <a:p>
            <a:pPr marL="0" indent="0">
              <a:buNone/>
            </a:pPr>
            <a:endParaRPr lang="en-GB" dirty="0"/>
          </a:p>
        </p:txBody>
      </p:sp>
      <p:pic>
        <p:nvPicPr>
          <p:cNvPr id="1026" name="Picture 2" descr="10 Tips To Improve Mental Health ...">
            <a:extLst>
              <a:ext uri="{FF2B5EF4-FFF2-40B4-BE49-F238E27FC236}">
                <a16:creationId xmlns:a16="http://schemas.microsoft.com/office/drawing/2014/main" id="{1AA9D603-172F-80A4-D48D-F158E649C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414" y="3583173"/>
            <a:ext cx="3771457" cy="25937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75607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2548C-9A53-CA16-03CE-7036603382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5BCC3D-20BD-F568-3A2C-84F7DE233687}"/>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 is Dynamic </a:t>
            </a:r>
          </a:p>
        </p:txBody>
      </p:sp>
      <p:sp>
        <p:nvSpPr>
          <p:cNvPr id="7" name="Content Placeholder 6">
            <a:extLst>
              <a:ext uri="{FF2B5EF4-FFF2-40B4-BE49-F238E27FC236}">
                <a16:creationId xmlns:a16="http://schemas.microsoft.com/office/drawing/2014/main" id="{26384288-176F-EF05-C5D3-CC133211D8D3}"/>
              </a:ext>
            </a:extLst>
          </p:cNvPr>
          <p:cNvSpPr>
            <a:spLocks noGrp="1"/>
          </p:cNvSpPr>
          <p:nvPr>
            <p:ph idx="1"/>
          </p:nvPr>
        </p:nvSpPr>
        <p:spPr/>
        <p:txBody>
          <a:bodyPr>
            <a:normAutofit/>
          </a:bodyPr>
          <a:lstStyle/>
          <a:p>
            <a:pPr marL="0" indent="0">
              <a:buNone/>
            </a:pPr>
            <a:r>
              <a:rPr lang="en-GB" dirty="0">
                <a:latin typeface="Tisa Sans Pro" panose="020B0604020202020204" charset="0"/>
              </a:rPr>
              <a:t>Try to remember that mental health and wellbeing is </a:t>
            </a:r>
            <a:r>
              <a:rPr lang="en-GB" dirty="0">
                <a:solidFill>
                  <a:srgbClr val="FF208B"/>
                </a:solidFill>
                <a:latin typeface="Tisa Sans Pro" panose="020B0604020202020204" charset="0"/>
              </a:rPr>
              <a:t>dynamic</a:t>
            </a:r>
            <a:r>
              <a:rPr lang="en-GB" dirty="0">
                <a:latin typeface="Tisa Sans Pro" panose="020B0604020202020204" charset="0"/>
              </a:rPr>
              <a:t>, it is ever changing because life is ever changing. </a:t>
            </a:r>
          </a:p>
          <a:p>
            <a:pPr marL="0" indent="0">
              <a:buNone/>
            </a:pPr>
            <a:r>
              <a:rPr lang="en-GB" b="1" dirty="0">
                <a:latin typeface="Tisa Sans Pro" panose="020B0604020202020204" charset="0"/>
              </a:rPr>
              <a:t>Dynamic factors include </a:t>
            </a:r>
            <a:endParaRPr lang="en-GB" dirty="0">
              <a:latin typeface="Tisa Sans Pro" panose="020B0604020202020204" charset="0"/>
            </a:endParaRPr>
          </a:p>
          <a:p>
            <a:pPr>
              <a:lnSpc>
                <a:spcPct val="100000"/>
              </a:lnSpc>
            </a:pPr>
            <a:r>
              <a:rPr lang="en-GB" dirty="0">
                <a:latin typeface="Tisa Sans Pro" panose="020B0604020202020204" charset="0"/>
              </a:rPr>
              <a:t>Life events – bereavements, relationship breakdown, moving home</a:t>
            </a:r>
          </a:p>
          <a:p>
            <a:pPr>
              <a:lnSpc>
                <a:spcPct val="100000"/>
              </a:lnSpc>
            </a:pPr>
            <a:r>
              <a:rPr lang="en-GB" dirty="0">
                <a:latin typeface="Tisa Sans Pro" panose="020B0604020202020204" charset="0"/>
              </a:rPr>
              <a:t>Stress levels – deadlines, changes to friendship groups</a:t>
            </a:r>
          </a:p>
          <a:p>
            <a:pPr>
              <a:lnSpc>
                <a:spcPct val="100000"/>
              </a:lnSpc>
            </a:pPr>
            <a:r>
              <a:rPr lang="en-GB" dirty="0">
                <a:latin typeface="Tisa Sans Pro" panose="020B0604020202020204" charset="0"/>
              </a:rPr>
              <a:t>Environmental – Noisy neighbours, untidy or unclean home</a:t>
            </a:r>
          </a:p>
          <a:p>
            <a:pPr>
              <a:lnSpc>
                <a:spcPct val="100000"/>
              </a:lnSpc>
            </a:pPr>
            <a:r>
              <a:rPr lang="en-GB" dirty="0">
                <a:latin typeface="Tisa Sans Pro" panose="020B0604020202020204" charset="0"/>
              </a:rPr>
              <a:t>Substance misuse – drugs, alcohol </a:t>
            </a:r>
          </a:p>
          <a:p>
            <a:pPr marL="0" indent="0">
              <a:buNone/>
            </a:pPr>
            <a:endParaRPr lang="en-GB" dirty="0"/>
          </a:p>
          <a:p>
            <a:pPr marL="0" indent="0">
              <a:buNone/>
            </a:pPr>
            <a:endParaRPr lang="en-GB" dirty="0">
              <a:latin typeface="Tisa Offc Serif Pro" panose="02010504030101020102" pitchFamily="2" charset="0"/>
            </a:endParaRPr>
          </a:p>
        </p:txBody>
      </p:sp>
      <p:sp>
        <p:nvSpPr>
          <p:cNvPr id="4" name="Rectangle 3">
            <a:extLst>
              <a:ext uri="{FF2B5EF4-FFF2-40B4-BE49-F238E27FC236}">
                <a16:creationId xmlns:a16="http://schemas.microsoft.com/office/drawing/2014/main" id="{6D5D55F6-EFA8-E9A8-3322-58C62B1E0C85}"/>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5D08B0C-866C-037F-8EB7-431FFA0300AA}"/>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90CE3AFD-FEB9-5AF3-F56B-02BCC49FE09F}"/>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3632612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876425" y="319087"/>
            <a:ext cx="7551738" cy="412750"/>
          </a:xfrm>
        </p:spPr>
        <p:txBody>
          <a:bodyPr>
            <a:normAutofit fontScale="90000"/>
          </a:bodyPr>
          <a:lstStyle/>
          <a:p>
            <a:pPr eaLnBrk="1" hangingPunct="1"/>
            <a:r>
              <a:rPr lang="en-GB" altLang="en-US">
                <a:latin typeface="Georgia" pitchFamily="18" charset="0"/>
                <a:cs typeface="Georgia" pitchFamily="18" charset="0"/>
              </a:rPr>
              <a:t>Campus Safety</a:t>
            </a:r>
          </a:p>
        </p:txBody>
      </p:sp>
      <p:sp>
        <p:nvSpPr>
          <p:cNvPr id="3" name="Content Placeholder 2"/>
          <p:cNvSpPr>
            <a:spLocks noGrp="1"/>
          </p:cNvSpPr>
          <p:nvPr>
            <p:ph idx="1"/>
          </p:nvPr>
        </p:nvSpPr>
        <p:spPr>
          <a:xfrm>
            <a:off x="1981201" y="1268413"/>
            <a:ext cx="8321675" cy="4857750"/>
          </a:xfrm>
        </p:spPr>
        <p:txBody>
          <a:bodyPr rtlCol="0">
            <a:normAutofit/>
          </a:bodyPr>
          <a:lstStyle/>
          <a:p>
            <a:pPr eaLnBrk="1" fontAlgn="auto" hangingPunct="1">
              <a:spcAft>
                <a:spcPts val="0"/>
              </a:spcAft>
              <a:defRPr/>
            </a:pPr>
            <a:endParaRPr lang="en-GB">
              <a:ea typeface="+mn-ea"/>
            </a:endParaRPr>
          </a:p>
          <a:p>
            <a:pPr eaLnBrk="1" fontAlgn="auto" hangingPunct="1">
              <a:spcAft>
                <a:spcPts val="0"/>
              </a:spcAft>
              <a:defRPr/>
            </a:pPr>
            <a:r>
              <a:rPr lang="en-GB" b="1">
                <a:solidFill>
                  <a:schemeClr val="tx1">
                    <a:lumMod val="60000"/>
                    <a:lumOff val="40000"/>
                  </a:schemeClr>
                </a:solidFill>
                <a:ea typeface="+mn-ea"/>
              </a:rPr>
              <a:t>Guildford is a </a:t>
            </a:r>
            <a:r>
              <a:rPr lang="en-GB" b="1" u="sng">
                <a:solidFill>
                  <a:schemeClr val="tx1">
                    <a:lumMod val="60000"/>
                    <a:lumOff val="40000"/>
                  </a:schemeClr>
                </a:solidFill>
                <a:effectLst>
                  <a:outerShdw blurRad="38100" dist="38100" dir="2700000" algn="tl">
                    <a:srgbClr val="000000">
                      <a:alpha val="43137"/>
                    </a:srgbClr>
                  </a:outerShdw>
                </a:effectLst>
                <a:ea typeface="+mn-ea"/>
              </a:rPr>
              <a:t>LOW</a:t>
            </a:r>
            <a:r>
              <a:rPr lang="en-GB" b="1">
                <a:solidFill>
                  <a:schemeClr val="tx1">
                    <a:lumMod val="60000"/>
                    <a:lumOff val="40000"/>
                  </a:schemeClr>
                </a:solidFill>
                <a:effectLst>
                  <a:outerShdw blurRad="38100" dist="38100" dir="2700000" algn="tl">
                    <a:srgbClr val="000000">
                      <a:alpha val="43137"/>
                    </a:srgbClr>
                  </a:outerShdw>
                </a:effectLst>
                <a:ea typeface="+mn-ea"/>
              </a:rPr>
              <a:t> </a:t>
            </a:r>
            <a:r>
              <a:rPr lang="en-GB" b="1">
                <a:solidFill>
                  <a:schemeClr val="tx1">
                    <a:lumMod val="60000"/>
                    <a:lumOff val="40000"/>
                  </a:schemeClr>
                </a:solidFill>
                <a:ea typeface="+mn-ea"/>
              </a:rPr>
              <a:t>crime area – </a:t>
            </a:r>
            <a:r>
              <a:rPr lang="en-GB" b="1" u="sng">
                <a:solidFill>
                  <a:srgbClr val="FF0000"/>
                </a:solidFill>
                <a:effectLst>
                  <a:outerShdw blurRad="38100" dist="38100" dir="2700000" algn="tl">
                    <a:srgbClr val="000000">
                      <a:alpha val="43137"/>
                    </a:srgbClr>
                  </a:outerShdw>
                </a:effectLst>
                <a:ea typeface="+mn-ea"/>
              </a:rPr>
              <a:t>NOT</a:t>
            </a:r>
            <a:r>
              <a:rPr lang="en-GB" b="1">
                <a:solidFill>
                  <a:srgbClr val="FF0000"/>
                </a:solidFill>
                <a:effectLst>
                  <a:outerShdw blurRad="38100" dist="38100" dir="2700000" algn="tl">
                    <a:srgbClr val="000000">
                      <a:alpha val="43137"/>
                    </a:srgbClr>
                  </a:outerShdw>
                </a:effectLst>
                <a:ea typeface="+mn-ea"/>
              </a:rPr>
              <a:t> </a:t>
            </a:r>
            <a:r>
              <a:rPr lang="en-GB" b="1">
                <a:solidFill>
                  <a:schemeClr val="tx1">
                    <a:lumMod val="60000"/>
                    <a:lumOff val="40000"/>
                  </a:schemeClr>
                </a:solidFill>
                <a:ea typeface="+mn-ea"/>
              </a:rPr>
              <a:t>a </a:t>
            </a:r>
            <a:r>
              <a:rPr lang="en-GB" b="1" u="sng">
                <a:solidFill>
                  <a:schemeClr val="tx1">
                    <a:lumMod val="60000"/>
                    <a:lumOff val="40000"/>
                  </a:schemeClr>
                </a:solidFill>
                <a:effectLst>
                  <a:outerShdw blurRad="38100" dist="38100" dir="2700000" algn="tl">
                    <a:srgbClr val="000000">
                      <a:alpha val="43137"/>
                    </a:srgbClr>
                  </a:outerShdw>
                </a:effectLst>
                <a:ea typeface="+mn-ea"/>
              </a:rPr>
              <a:t>NO</a:t>
            </a:r>
            <a:r>
              <a:rPr lang="en-GB" b="1">
                <a:solidFill>
                  <a:schemeClr val="tx1">
                    <a:lumMod val="60000"/>
                    <a:lumOff val="40000"/>
                  </a:schemeClr>
                </a:solidFill>
                <a:effectLst>
                  <a:outerShdw blurRad="38100" dist="38100" dir="2700000" algn="tl">
                    <a:srgbClr val="000000">
                      <a:alpha val="43137"/>
                    </a:srgbClr>
                  </a:outerShdw>
                </a:effectLst>
                <a:ea typeface="+mn-ea"/>
              </a:rPr>
              <a:t> </a:t>
            </a:r>
            <a:r>
              <a:rPr lang="en-GB" b="1">
                <a:solidFill>
                  <a:schemeClr val="tx1">
                    <a:lumMod val="60000"/>
                    <a:lumOff val="40000"/>
                  </a:schemeClr>
                </a:solidFill>
                <a:ea typeface="+mn-ea"/>
              </a:rPr>
              <a:t>crime area.</a:t>
            </a:r>
            <a:endParaRPr lang="en-GB">
              <a:ea typeface="+mn-ea"/>
            </a:endParaRPr>
          </a:p>
          <a:p>
            <a:pPr marL="285750" indent="-285750" eaLnBrk="1" fontAlgn="auto" hangingPunct="1">
              <a:spcAft>
                <a:spcPts val="0"/>
              </a:spcAft>
              <a:buFont typeface="Arial" pitchFamily="34" charset="0"/>
              <a:buChar char="•"/>
              <a:defRPr/>
            </a:pPr>
            <a:r>
              <a:rPr lang="en-GB">
                <a:ea typeface="+mn-ea"/>
              </a:rPr>
              <a:t>Learn your way around.</a:t>
            </a:r>
          </a:p>
          <a:p>
            <a:pPr marL="285750" indent="-285750" eaLnBrk="1" fontAlgn="auto" hangingPunct="1">
              <a:spcAft>
                <a:spcPts val="0"/>
              </a:spcAft>
              <a:buFont typeface="Arial" pitchFamily="34" charset="0"/>
              <a:buChar char="•"/>
              <a:defRPr/>
            </a:pPr>
            <a:r>
              <a:rPr lang="en-GB">
                <a:ea typeface="+mn-ea"/>
              </a:rPr>
              <a:t>Stick with friends.</a:t>
            </a:r>
          </a:p>
          <a:p>
            <a:pPr marL="285750" indent="-285750" eaLnBrk="1" fontAlgn="auto" hangingPunct="1">
              <a:spcAft>
                <a:spcPts val="0"/>
              </a:spcAft>
              <a:buFont typeface="Arial" pitchFamily="34" charset="0"/>
              <a:buChar char="•"/>
              <a:defRPr/>
            </a:pPr>
            <a:r>
              <a:rPr lang="en-GB">
                <a:ea typeface="+mn-ea"/>
              </a:rPr>
              <a:t>Seek help if you need it.</a:t>
            </a:r>
          </a:p>
          <a:p>
            <a:pPr marL="285750" indent="-285750" eaLnBrk="1" fontAlgn="auto" hangingPunct="1">
              <a:spcAft>
                <a:spcPts val="0"/>
              </a:spcAft>
              <a:buFont typeface="Arial" pitchFamily="34" charset="0"/>
              <a:buChar char="•"/>
              <a:defRPr/>
            </a:pPr>
            <a:r>
              <a:rPr lang="en-GB">
                <a:ea typeface="+mn-ea"/>
              </a:rPr>
              <a:t>Get a free personal safety alarm from Campus Safety and carry it with you and make sure it's easily accessible</a:t>
            </a:r>
          </a:p>
          <a:p>
            <a:pPr marL="285750" indent="-285750" eaLnBrk="1" fontAlgn="auto" hangingPunct="1">
              <a:spcAft>
                <a:spcPts val="0"/>
              </a:spcAft>
              <a:buFont typeface="Arial" pitchFamily="34" charset="0"/>
              <a:buChar char="•"/>
              <a:defRPr/>
            </a:pPr>
            <a:r>
              <a:rPr lang="en-GB">
                <a:ea typeface="+mn-ea"/>
              </a:rPr>
              <a:t>Always keep hold of your drinks and use an anti-drink spiking device</a:t>
            </a:r>
          </a:p>
          <a:p>
            <a:pPr marL="285750" indent="-285750" eaLnBrk="1" fontAlgn="auto" hangingPunct="1">
              <a:spcAft>
                <a:spcPts val="0"/>
              </a:spcAft>
              <a:buFont typeface="Arial" pitchFamily="34" charset="0"/>
              <a:buChar char="•"/>
              <a:defRPr/>
            </a:pPr>
            <a:r>
              <a:rPr lang="en-GB">
                <a:ea typeface="+mn-ea"/>
              </a:rPr>
              <a:t>At night keep to well-lit streets and walk with others</a:t>
            </a:r>
          </a:p>
          <a:p>
            <a:pPr marL="285750" indent="-285750" eaLnBrk="1" fontAlgn="auto" hangingPunct="1">
              <a:spcAft>
                <a:spcPts val="0"/>
              </a:spcAft>
              <a:buFont typeface="Arial" pitchFamily="34" charset="0"/>
              <a:buChar char="•"/>
              <a:defRPr/>
            </a:pPr>
            <a:r>
              <a:rPr lang="en-GB">
                <a:ea typeface="+mn-ea"/>
              </a:rPr>
              <a:t>We have  street marshals to help  keep you safe off campus</a:t>
            </a:r>
          </a:p>
          <a:p>
            <a:pPr marL="285750" indent="-285750" eaLnBrk="1" fontAlgn="auto" hangingPunct="1">
              <a:spcAft>
                <a:spcPts val="0"/>
              </a:spcAft>
              <a:buFont typeface="Arial" pitchFamily="34" charset="0"/>
              <a:buChar char="•"/>
              <a:defRPr/>
            </a:pPr>
            <a:r>
              <a:rPr lang="en-GB">
                <a:ea typeface="+mn-ea"/>
              </a:rPr>
              <a:t>Use a safety app. (Hollie guard)</a:t>
            </a:r>
          </a:p>
          <a:p>
            <a:pPr eaLnBrk="1" fontAlgn="auto" hangingPunct="1">
              <a:spcAft>
                <a:spcPts val="0"/>
              </a:spcAft>
              <a:defRPr/>
            </a:pPr>
            <a:endParaRPr lang="en-GB">
              <a:ea typeface="+mn-ea"/>
            </a:endParaRPr>
          </a:p>
        </p:txBody>
      </p:sp>
      <p:sp>
        <p:nvSpPr>
          <p:cNvPr id="46084" name="Slide Number Placeholder 4"/>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defRPr>
                <a:solidFill>
                  <a:schemeClr val="tx1"/>
                </a:solidFill>
                <a:latin typeface="Georgia" pitchFamily="18" charset="0"/>
                <a:ea typeface="Georgia" pitchFamily="18" charset="0"/>
                <a:cs typeface="Georgia" pitchFamily="18" charset="0"/>
              </a:defRPr>
            </a:lvl1pPr>
            <a:lvl2pPr marL="742950" indent="-285750" eaLnBrk="0" hangingPunct="0">
              <a:spcBef>
                <a:spcPct val="20000"/>
              </a:spcBef>
              <a:buFont typeface="Arial" charset="0"/>
              <a:buChar char="–"/>
              <a:defRPr sz="28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charset="0"/>
              <a:buChar char="•"/>
              <a:defRPr sz="2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charset="0"/>
              <a:buChar char="–"/>
              <a:defRPr sz="20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charset="0"/>
              <a:buChar char="»"/>
              <a:defRPr sz="2000">
                <a:solidFill>
                  <a:schemeClr val="tx1"/>
                </a:solidFill>
                <a:latin typeface="Calibri" pitchFamily="34" charset="0"/>
                <a:ea typeface="Georgia" pitchFamily="18" charset="0"/>
                <a:cs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9pPr>
          </a:lstStyle>
          <a:p>
            <a:pPr eaLnBrk="1" hangingPunct="1">
              <a:spcBef>
                <a:spcPct val="0"/>
              </a:spcBef>
            </a:pPr>
            <a:fld id="{668EC9B6-D0F8-4F10-AB21-6B31BD75BB20}" type="slidenum">
              <a:rPr lang="en-US" altLang="en-US">
                <a:solidFill>
                  <a:srgbClr val="FFFFFF"/>
                </a:solidFill>
              </a:rPr>
              <a:pPr eaLnBrk="1" hangingPunct="1">
                <a:spcBef>
                  <a:spcPct val="0"/>
                </a:spcBef>
              </a:pPr>
              <a:t>6</a:t>
            </a:fld>
            <a:endParaRPr lang="en-US" altLang="en-US">
              <a:solidFill>
                <a:srgbClr val="FFFFFF"/>
              </a:solidFill>
            </a:endParaRPr>
          </a:p>
        </p:txBody>
      </p:sp>
      <p:sp>
        <p:nvSpPr>
          <p:cNvPr id="46085" name="Text Placeholder 5"/>
          <p:cNvSpPr>
            <a:spLocks noGrp="1"/>
          </p:cNvSpPr>
          <p:nvPr>
            <p:ph type="body" sz="quarter" idx="13"/>
          </p:nvPr>
        </p:nvSpPr>
        <p:spPr>
          <a:xfrm>
            <a:off x="1981201" y="936626"/>
            <a:ext cx="8321675" cy="384175"/>
          </a:xfrm>
        </p:spPr>
        <p:txBody>
          <a:bodyPr/>
          <a:lstStyle/>
          <a:p>
            <a:pPr eaLnBrk="1" hangingPunct="1"/>
            <a:r>
              <a:rPr lang="en-GB" altLang="en-US">
                <a:latin typeface="Georgia" pitchFamily="18" charset="0"/>
                <a:cs typeface="Georgia" pitchFamily="18" charset="0"/>
              </a:rPr>
              <a:t>Going Out?</a:t>
            </a:r>
          </a:p>
        </p:txBody>
      </p:sp>
    </p:spTree>
    <p:extLst>
      <p:ext uri="{BB962C8B-B14F-4D97-AF65-F5344CB8AC3E}">
        <p14:creationId xmlns:p14="http://schemas.microsoft.com/office/powerpoint/2010/main" val="29846118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AF639-7D90-01DC-C645-8D219FF3BA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BD2416-AABE-792F-0CBB-9625DBDFF47D}"/>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Mental Health and Static </a:t>
            </a:r>
          </a:p>
        </p:txBody>
      </p:sp>
      <p:sp>
        <p:nvSpPr>
          <p:cNvPr id="4" name="Rectangle 3">
            <a:extLst>
              <a:ext uri="{FF2B5EF4-FFF2-40B4-BE49-F238E27FC236}">
                <a16:creationId xmlns:a16="http://schemas.microsoft.com/office/drawing/2014/main" id="{5B32DE29-7D68-CB40-0921-25D08C22109A}"/>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315217-3864-4209-7993-5B446A6084D0}"/>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A6D1CD3F-E5D5-5C45-D8B3-AA01ADE97778}"/>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19F8B3E1-41DA-2196-1909-75BF93F12DDA}"/>
              </a:ext>
            </a:extLst>
          </p:cNvPr>
          <p:cNvSpPr>
            <a:spLocks noGrp="1"/>
          </p:cNvSpPr>
          <p:nvPr>
            <p:ph idx="1"/>
          </p:nvPr>
        </p:nvSpPr>
        <p:spPr/>
        <p:txBody>
          <a:bodyPr>
            <a:normAutofit/>
          </a:bodyPr>
          <a:lstStyle/>
          <a:p>
            <a:pPr marL="0" indent="0">
              <a:buNone/>
            </a:pPr>
            <a:r>
              <a:rPr lang="en-GB" sz="3000" dirty="0">
                <a:latin typeface="Tisa Sans Pro" panose="020B0604020202020204" charset="0"/>
              </a:rPr>
              <a:t>Mental health can also be static, attributed to factors that are unchanging. </a:t>
            </a:r>
          </a:p>
          <a:p>
            <a:pPr marL="0" indent="0">
              <a:buNone/>
            </a:pPr>
            <a:r>
              <a:rPr lang="en-GB" sz="3000" b="1" dirty="0">
                <a:latin typeface="Tisa Sans Pro" panose="020B0604020202020204" charset="0"/>
              </a:rPr>
              <a:t>Static factors include </a:t>
            </a:r>
            <a:endParaRPr lang="en-GB" sz="3000" dirty="0">
              <a:latin typeface="Tisa Sans Pro" panose="020B0604020202020204" charset="0"/>
            </a:endParaRPr>
          </a:p>
          <a:p>
            <a:r>
              <a:rPr lang="en-GB" sz="3000" dirty="0">
                <a:latin typeface="Tisa Sans Pro" panose="020B0604020202020204" charset="0"/>
              </a:rPr>
              <a:t>Family History– there are links to generational mental health patterns </a:t>
            </a:r>
          </a:p>
          <a:p>
            <a:r>
              <a:rPr lang="en-GB" sz="3000" dirty="0">
                <a:latin typeface="Tisa Sans Pro" panose="020B0604020202020204" charset="0"/>
              </a:rPr>
              <a:t>Adverse childhood experiences – childhood trauma can impact the development of neuropathways in the brain</a:t>
            </a:r>
          </a:p>
          <a:p>
            <a:r>
              <a:rPr lang="en-GB" sz="3000" dirty="0">
                <a:latin typeface="Tisa Sans Pro" panose="020B0604020202020204" charset="0"/>
              </a:rPr>
              <a:t>Long term medical conditions – born with a life limiting illness</a:t>
            </a:r>
          </a:p>
          <a:p>
            <a:endParaRPr lang="en-GB" dirty="0"/>
          </a:p>
        </p:txBody>
      </p:sp>
    </p:spTree>
    <p:extLst>
      <p:ext uri="{BB962C8B-B14F-4D97-AF65-F5344CB8AC3E}">
        <p14:creationId xmlns:p14="http://schemas.microsoft.com/office/powerpoint/2010/main" val="21265824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3F749-A170-098D-4FCB-CD1DF12D11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0CE5F3-8953-1E72-01C5-10E927285D55}"/>
              </a:ext>
            </a:extLst>
          </p:cNvPr>
          <p:cNvSpPr>
            <a:spLocks noGrp="1"/>
          </p:cNvSpPr>
          <p:nvPr>
            <p:ph type="title"/>
          </p:nvPr>
        </p:nvSpPr>
        <p:spPr/>
        <p:txBody>
          <a:bodyPr>
            <a:normAutofit fontScale="90000"/>
          </a:bodyPr>
          <a:lstStyle/>
          <a:p>
            <a:r>
              <a:rPr lang="en-GB" sz="5400" b="1" dirty="0">
                <a:solidFill>
                  <a:srgbClr val="FF208B"/>
                </a:solidFill>
                <a:latin typeface="Tisa Sans Pro" panose="020B0504020201020104" pitchFamily="34" charset="0"/>
                <a:cs typeface="TisaPro-Bold" panose="02010504030101020102" pitchFamily="2" charset="77"/>
              </a:rPr>
              <a:t>Common Mental Health Concerns</a:t>
            </a:r>
          </a:p>
        </p:txBody>
      </p:sp>
      <p:sp>
        <p:nvSpPr>
          <p:cNvPr id="4" name="Rectangle 3">
            <a:extLst>
              <a:ext uri="{FF2B5EF4-FFF2-40B4-BE49-F238E27FC236}">
                <a16:creationId xmlns:a16="http://schemas.microsoft.com/office/drawing/2014/main" id="{6101DCE1-4353-5A3A-BC45-8AB33CAFA166}"/>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7E5552-5C1E-D5EE-11BC-07081BCE7BF9}"/>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61C7652-61B0-21BB-F067-FDBDE9F12EC7}"/>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8C8D6B1C-2551-9D96-479D-126B388DB0A3}"/>
              </a:ext>
            </a:extLst>
          </p:cNvPr>
          <p:cNvSpPr>
            <a:spLocks noGrp="1"/>
          </p:cNvSpPr>
          <p:nvPr>
            <p:ph idx="1"/>
          </p:nvPr>
        </p:nvSpPr>
        <p:spPr>
          <a:xfrm>
            <a:off x="838200" y="1433739"/>
            <a:ext cx="10515600" cy="4351338"/>
          </a:xfrm>
        </p:spPr>
        <p:txBody>
          <a:bodyPr>
            <a:noAutofit/>
          </a:bodyPr>
          <a:lstStyle/>
          <a:p>
            <a:pPr marL="0" indent="0">
              <a:buNone/>
            </a:pPr>
            <a:r>
              <a:rPr lang="en-GB" sz="3000" dirty="0">
                <a:latin typeface="Tisa Sans Pro" panose="020B0604020202020204" charset="0"/>
              </a:rPr>
              <a:t>What is the most common mental health concern? </a:t>
            </a:r>
          </a:p>
          <a:p>
            <a:pPr marL="0" indent="0">
              <a:buNone/>
            </a:pPr>
            <a:r>
              <a:rPr lang="en-GB" sz="3000" dirty="0">
                <a:latin typeface="Tisa Sans Pro" panose="020B0604020202020204" charset="0"/>
              </a:rPr>
              <a:t>Hands up if you think it’s – </a:t>
            </a:r>
          </a:p>
          <a:p>
            <a:r>
              <a:rPr lang="en-GB" sz="3000" dirty="0">
                <a:latin typeface="Tisa Sans Pro" panose="020B0604020202020204" charset="0"/>
              </a:rPr>
              <a:t> Depression/low mood			</a:t>
            </a:r>
          </a:p>
          <a:p>
            <a:r>
              <a:rPr lang="en-GB" sz="3000" dirty="0">
                <a:latin typeface="Tisa Sans Pro" panose="020B0604020202020204" charset="0"/>
              </a:rPr>
              <a:t>Anxiety</a:t>
            </a:r>
          </a:p>
          <a:p>
            <a:r>
              <a:rPr lang="en-GB" sz="3000" dirty="0">
                <a:latin typeface="Tisa Sans Pro" panose="020B0604020202020204" charset="0"/>
              </a:rPr>
              <a:t>OCD</a:t>
            </a:r>
          </a:p>
          <a:p>
            <a:r>
              <a:rPr lang="en-GB" sz="3000" dirty="0">
                <a:latin typeface="Tisa Sans Pro" panose="020B0604020202020204" charset="0"/>
              </a:rPr>
              <a:t>Bipolar Disorder </a:t>
            </a:r>
          </a:p>
          <a:p>
            <a:r>
              <a:rPr lang="en-GB" sz="3000" dirty="0">
                <a:latin typeface="Tisa Sans Pro" panose="020B0604020202020204" charset="0"/>
              </a:rPr>
              <a:t>Disordered eating</a:t>
            </a:r>
          </a:p>
          <a:p>
            <a:r>
              <a:rPr lang="en-GB" sz="3000" dirty="0">
                <a:latin typeface="Tisa Sans Pro" panose="020B0604020202020204" charset="0"/>
              </a:rPr>
              <a:t>PTSD</a:t>
            </a:r>
          </a:p>
          <a:p>
            <a:pPr marL="0" indent="0">
              <a:buNone/>
            </a:pPr>
            <a:r>
              <a:rPr lang="en-GB" sz="1400" dirty="0">
                <a:latin typeface="Tisa Sans Pro" panose="020B0604020202020204" charset="0"/>
              </a:rPr>
              <a:t>Source - </a:t>
            </a:r>
            <a:r>
              <a:rPr lang="en-GB" sz="1400" b="1" dirty="0">
                <a:latin typeface="Tisa Sans Pro" panose="020B0604020202020204" charset="0"/>
              </a:rPr>
              <a:t>NHS Digital (2022)</a:t>
            </a:r>
            <a:r>
              <a:rPr lang="en-GB" sz="1400" dirty="0">
                <a:latin typeface="Tisa Sans Pro" panose="020B0604020202020204" charset="0"/>
              </a:rPr>
              <a:t>. </a:t>
            </a:r>
            <a:r>
              <a:rPr lang="en-GB" sz="1400" i="1" dirty="0">
                <a:latin typeface="Tisa Sans Pro" panose="020B0604020202020204" charset="0"/>
              </a:rPr>
              <a:t>Mental Health of Children and Young People in England, 2022 – wave 3 follow up to the 2017 survey</a:t>
            </a:r>
            <a:r>
              <a:rPr lang="en-GB" sz="1400" dirty="0">
                <a:latin typeface="Tisa Sans Pro" panose="020B0604020202020204" charset="0"/>
              </a:rPr>
              <a:t>.</a:t>
            </a:r>
          </a:p>
          <a:p>
            <a:pPr marL="0" indent="0">
              <a:buNone/>
            </a:pPr>
            <a:r>
              <a:rPr lang="en-GB" sz="1400" i="1" dirty="0">
                <a:latin typeface="Tisa Sans Pro" panose="020B0604020202020204" charset="0"/>
              </a:rPr>
              <a:t>A new era for young people’s mental health: COVID-19 impact survey.</a:t>
            </a:r>
            <a:br>
              <a:rPr lang="en-GB" sz="1400" dirty="0">
                <a:latin typeface="Tisa Sans Pro" panose="020B0604020202020204" charset="0"/>
              </a:rPr>
            </a:br>
            <a:r>
              <a:rPr lang="en-GB" sz="1400" dirty="0">
                <a:latin typeface="Tisa Sans Pro" panose="020B0604020202020204" charset="0"/>
                <a:hlinkClick r:id="rId3"/>
              </a:rPr>
              <a:t>https://www.youngminds.org.uk</a:t>
            </a:r>
            <a:endParaRPr lang="en-GB" sz="1400" dirty="0">
              <a:latin typeface="Tisa Sans Pro" panose="020B0604020202020204" charset="0"/>
            </a:endParaRPr>
          </a:p>
        </p:txBody>
      </p:sp>
    </p:spTree>
    <p:extLst>
      <p:ext uri="{BB962C8B-B14F-4D97-AF65-F5344CB8AC3E}">
        <p14:creationId xmlns:p14="http://schemas.microsoft.com/office/powerpoint/2010/main" val="17879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CDA1B-EF7F-9C49-AB7A-9BDCBEDB7A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6BA281-0B87-DDB8-B4F7-335BF8DB5322}"/>
              </a:ext>
            </a:extLst>
          </p:cNvPr>
          <p:cNvSpPr>
            <a:spLocks noGrp="1"/>
          </p:cNvSpPr>
          <p:nvPr>
            <p:ph type="title"/>
          </p:nvPr>
        </p:nvSpPr>
        <p:spPr/>
        <p:txBody>
          <a:bodyPr>
            <a:normAutofit fontScale="90000"/>
          </a:bodyPr>
          <a:lstStyle/>
          <a:p>
            <a:r>
              <a:rPr lang="en-GB" sz="5400" b="1" dirty="0">
                <a:solidFill>
                  <a:srgbClr val="FF208B"/>
                </a:solidFill>
                <a:latin typeface="Tisa Sans Pro" panose="020B0504020201020104" pitchFamily="34" charset="0"/>
                <a:cs typeface="TisaPro-Bold" panose="02010504030101020102" pitchFamily="2" charset="77"/>
              </a:rPr>
              <a:t>Common Mental Health Concerns</a:t>
            </a:r>
          </a:p>
        </p:txBody>
      </p:sp>
      <p:sp>
        <p:nvSpPr>
          <p:cNvPr id="4" name="Rectangle 3">
            <a:extLst>
              <a:ext uri="{FF2B5EF4-FFF2-40B4-BE49-F238E27FC236}">
                <a16:creationId xmlns:a16="http://schemas.microsoft.com/office/drawing/2014/main" id="{5F5BE38D-81AA-F934-5882-5EF5C8D78DA4}"/>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9CEFDD5-9041-D9DE-1EE7-FDF244E6DF68}"/>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E0ED92F6-72B0-2890-1F8E-6B3B72DB882F}"/>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F19DD1CE-F5EC-86C0-2C0F-ECDD35CCB972}"/>
              </a:ext>
            </a:extLst>
          </p:cNvPr>
          <p:cNvSpPr>
            <a:spLocks noGrp="1"/>
          </p:cNvSpPr>
          <p:nvPr>
            <p:ph idx="1"/>
          </p:nvPr>
        </p:nvSpPr>
        <p:spPr/>
        <p:txBody>
          <a:bodyPr>
            <a:normAutofit fontScale="92500" lnSpcReduction="10000"/>
          </a:bodyPr>
          <a:lstStyle/>
          <a:p>
            <a:pPr marL="0" indent="0">
              <a:buNone/>
            </a:pPr>
            <a:r>
              <a:rPr lang="en-GB" sz="3200" dirty="0">
                <a:latin typeface="Tisa Sans Pro" panose="020B0604020202020204" charset="0"/>
              </a:rPr>
              <a:t>The most commonly presented mental health concern is - </a:t>
            </a:r>
          </a:p>
          <a:p>
            <a:pPr marL="0" indent="0">
              <a:buNone/>
            </a:pPr>
            <a:endParaRPr lang="en-GB" sz="3200" dirty="0">
              <a:latin typeface="Tisa Sans Pro" panose="020B0604020202020204" charset="0"/>
            </a:endParaRPr>
          </a:p>
          <a:p>
            <a:pPr marL="0" indent="0">
              <a:buNone/>
            </a:pPr>
            <a:r>
              <a:rPr lang="en-GB" sz="3200" b="1" dirty="0">
                <a:latin typeface="Tisa Sans Pro" panose="020B0604020202020204" charset="0"/>
              </a:rPr>
              <a:t>Anxiety</a:t>
            </a:r>
            <a:r>
              <a:rPr lang="en-GB" sz="3200" dirty="0">
                <a:latin typeface="Tisa Sans Pro" panose="020B0604020202020204" charset="0"/>
              </a:rPr>
              <a:t> – this includes generalised anxiety disorder, social anxiety, phobias. </a:t>
            </a:r>
          </a:p>
          <a:p>
            <a:pPr marL="0" indent="0">
              <a:buNone/>
            </a:pPr>
            <a:endParaRPr lang="en-GB" sz="3200" dirty="0">
              <a:latin typeface="Tisa Sans Pro" panose="020B0604020202020204" charset="0"/>
            </a:endParaRPr>
          </a:p>
          <a:p>
            <a:pPr marL="0" indent="0">
              <a:buNone/>
            </a:pPr>
            <a:r>
              <a:rPr lang="en-GB" sz="3200" dirty="0">
                <a:latin typeface="Tisa Sans Pro" panose="020B0604020202020204" charset="0"/>
              </a:rPr>
              <a:t>Followed by </a:t>
            </a:r>
          </a:p>
          <a:p>
            <a:pPr marL="0" indent="0">
              <a:buNone/>
            </a:pPr>
            <a:endParaRPr lang="en-GB" sz="3200" dirty="0">
              <a:latin typeface="Tisa Sans Pro" panose="020B0604020202020204" charset="0"/>
            </a:endParaRPr>
          </a:p>
          <a:p>
            <a:pPr marL="0" indent="0">
              <a:buNone/>
            </a:pPr>
            <a:r>
              <a:rPr lang="en-GB" sz="3200" b="1" dirty="0">
                <a:latin typeface="Tisa Sans Pro" panose="020B0604020202020204" charset="0"/>
              </a:rPr>
              <a:t>Depression</a:t>
            </a:r>
            <a:r>
              <a:rPr lang="en-GB" sz="3200" dirty="0">
                <a:latin typeface="Tisa Sans Pro" panose="020B0604020202020204" charset="0"/>
              </a:rPr>
              <a:t> – this includes persistent and/or prolonged low mood, major depressive episode</a:t>
            </a:r>
          </a:p>
        </p:txBody>
      </p:sp>
    </p:spTree>
    <p:extLst>
      <p:ext uri="{BB962C8B-B14F-4D97-AF65-F5344CB8AC3E}">
        <p14:creationId xmlns:p14="http://schemas.microsoft.com/office/powerpoint/2010/main" val="928302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65450-99DE-179F-68CB-7A7F2C025F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FA0F65-34C5-EFDD-A7A3-257BFF7919A0}"/>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Anxiety </a:t>
            </a:r>
          </a:p>
        </p:txBody>
      </p:sp>
      <p:sp>
        <p:nvSpPr>
          <p:cNvPr id="4" name="Rectangle 3">
            <a:extLst>
              <a:ext uri="{FF2B5EF4-FFF2-40B4-BE49-F238E27FC236}">
                <a16:creationId xmlns:a16="http://schemas.microsoft.com/office/drawing/2014/main" id="{06A3CCE1-11DB-C8EE-2F75-1BC89B7EEC10}"/>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8586ED9-A317-D624-C3CA-BB013F94C719}"/>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B18F3CBE-A806-943D-F54D-5DD0BD8702DF}"/>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DC4B7C6D-8E31-590C-094C-85BB0C4860F6}"/>
              </a:ext>
            </a:extLst>
          </p:cNvPr>
          <p:cNvSpPr>
            <a:spLocks noGrp="1"/>
          </p:cNvSpPr>
          <p:nvPr>
            <p:ph idx="1"/>
          </p:nvPr>
        </p:nvSpPr>
        <p:spPr/>
        <p:txBody>
          <a:bodyPr>
            <a:normAutofit/>
          </a:bodyPr>
          <a:lstStyle/>
          <a:p>
            <a:pPr marL="0" indent="0">
              <a:buNone/>
            </a:pPr>
            <a:r>
              <a:rPr lang="en-GB" sz="3200" dirty="0">
                <a:latin typeface="Tisa Sans Pro" panose="020B0604020202020204" charset="0"/>
              </a:rPr>
              <a:t>Anxiety is persistent, excessive fear or worry that interferes with daily life and functioning. </a:t>
            </a:r>
          </a:p>
          <a:p>
            <a:pPr marL="0" indent="0">
              <a:buNone/>
            </a:pPr>
            <a:endParaRPr lang="en-GB" sz="3200" dirty="0"/>
          </a:p>
        </p:txBody>
      </p:sp>
      <p:graphicFrame>
        <p:nvGraphicFramePr>
          <p:cNvPr id="2" name="Table 1">
            <a:extLst>
              <a:ext uri="{FF2B5EF4-FFF2-40B4-BE49-F238E27FC236}">
                <a16:creationId xmlns:a16="http://schemas.microsoft.com/office/drawing/2014/main" id="{DF7BC278-367B-DF26-9D82-24B1643B4B4B}"/>
              </a:ext>
            </a:extLst>
          </p:cNvPr>
          <p:cNvGraphicFramePr>
            <a:graphicFrameLocks noGrp="1"/>
          </p:cNvGraphicFramePr>
          <p:nvPr/>
        </p:nvGraphicFramePr>
        <p:xfrm>
          <a:off x="967563" y="2858293"/>
          <a:ext cx="10386237" cy="3318668"/>
        </p:xfrm>
        <a:graphic>
          <a:graphicData uri="http://schemas.openxmlformats.org/drawingml/2006/table">
            <a:tbl>
              <a:tblPr>
                <a:tableStyleId>{3C2FFA5D-87B4-456A-9821-1D502468CF0F}</a:tableStyleId>
              </a:tblPr>
              <a:tblGrid>
                <a:gridCol w="2499537">
                  <a:extLst>
                    <a:ext uri="{9D8B030D-6E8A-4147-A177-3AD203B41FA5}">
                      <a16:colId xmlns:a16="http://schemas.microsoft.com/office/drawing/2014/main" val="2656305613"/>
                    </a:ext>
                  </a:extLst>
                </a:gridCol>
                <a:gridCol w="2628900">
                  <a:extLst>
                    <a:ext uri="{9D8B030D-6E8A-4147-A177-3AD203B41FA5}">
                      <a16:colId xmlns:a16="http://schemas.microsoft.com/office/drawing/2014/main" val="1941281988"/>
                    </a:ext>
                  </a:extLst>
                </a:gridCol>
                <a:gridCol w="2628900">
                  <a:extLst>
                    <a:ext uri="{9D8B030D-6E8A-4147-A177-3AD203B41FA5}">
                      <a16:colId xmlns:a16="http://schemas.microsoft.com/office/drawing/2014/main" val="3222899518"/>
                    </a:ext>
                  </a:extLst>
                </a:gridCol>
                <a:gridCol w="2628900">
                  <a:extLst>
                    <a:ext uri="{9D8B030D-6E8A-4147-A177-3AD203B41FA5}">
                      <a16:colId xmlns:a16="http://schemas.microsoft.com/office/drawing/2014/main" val="1823427713"/>
                    </a:ext>
                  </a:extLst>
                </a:gridCol>
              </a:tblGrid>
              <a:tr h="530987">
                <a:tc>
                  <a:txBody>
                    <a:bodyPr/>
                    <a:lstStyle/>
                    <a:p>
                      <a:pPr>
                        <a:buNone/>
                      </a:pPr>
                      <a:r>
                        <a:rPr lang="en-GB" b="1" dirty="0">
                          <a:latin typeface="Tisa Offc Serif Pro" panose="02010504030101020102" pitchFamily="2" charset="0"/>
                        </a:rPr>
                        <a:t>Cognitive</a:t>
                      </a:r>
                      <a:endParaRPr lang="en-GB" dirty="0">
                        <a:latin typeface="Tisa Offc Serif Pro" panose="02010504030101020102" pitchFamily="2" charset="0"/>
                      </a:endParaRPr>
                    </a:p>
                  </a:txBody>
                  <a:tcPr anchor="ctr"/>
                </a:tc>
                <a:tc>
                  <a:txBody>
                    <a:bodyPr/>
                    <a:lstStyle/>
                    <a:p>
                      <a:pPr>
                        <a:buNone/>
                      </a:pPr>
                      <a:r>
                        <a:rPr lang="en-GB" b="1" dirty="0">
                          <a:latin typeface="Tisa Offc Serif Pro" panose="02010504030101020102" pitchFamily="2" charset="0"/>
                        </a:rPr>
                        <a:t>Emotional</a:t>
                      </a:r>
                      <a:endParaRPr lang="en-GB" dirty="0">
                        <a:latin typeface="Tisa Offc Serif Pro" panose="02010504030101020102" pitchFamily="2" charset="0"/>
                      </a:endParaRPr>
                    </a:p>
                  </a:txBody>
                  <a:tcPr anchor="ctr"/>
                </a:tc>
                <a:tc>
                  <a:txBody>
                    <a:bodyPr/>
                    <a:lstStyle/>
                    <a:p>
                      <a:pPr>
                        <a:buNone/>
                      </a:pPr>
                      <a:r>
                        <a:rPr lang="en-GB" b="1" dirty="0">
                          <a:latin typeface="Tisa Offc Serif Pro" panose="02010504030101020102" pitchFamily="2" charset="0"/>
                        </a:rPr>
                        <a:t>Physical</a:t>
                      </a:r>
                      <a:endParaRPr lang="en-GB" dirty="0">
                        <a:latin typeface="Tisa Offc Serif Pro" panose="02010504030101020102" pitchFamily="2" charset="0"/>
                      </a:endParaRPr>
                    </a:p>
                  </a:txBody>
                  <a:tcPr anchor="ctr"/>
                </a:tc>
                <a:tc>
                  <a:txBody>
                    <a:bodyPr/>
                    <a:lstStyle/>
                    <a:p>
                      <a:pPr>
                        <a:buNone/>
                      </a:pPr>
                      <a:r>
                        <a:rPr lang="en-GB" b="1" dirty="0">
                          <a:latin typeface="Tisa Offc Serif Pro" panose="02010504030101020102" pitchFamily="2" charset="0"/>
                        </a:rPr>
                        <a:t>Behavioural</a:t>
                      </a:r>
                      <a:endParaRPr lang="en-GB" dirty="0">
                        <a:latin typeface="Tisa Offc Serif Pro" panose="02010504030101020102" pitchFamily="2" charset="0"/>
                      </a:endParaRPr>
                    </a:p>
                  </a:txBody>
                  <a:tcPr anchor="ctr"/>
                </a:tc>
                <a:extLst>
                  <a:ext uri="{0D108BD9-81ED-4DB2-BD59-A6C34878D82A}">
                    <a16:rowId xmlns:a16="http://schemas.microsoft.com/office/drawing/2014/main" val="2290908130"/>
                  </a:ext>
                </a:extLst>
              </a:tr>
              <a:tr h="929227">
                <a:tc>
                  <a:txBody>
                    <a:bodyPr/>
                    <a:lstStyle/>
                    <a:p>
                      <a:pPr>
                        <a:buNone/>
                      </a:pPr>
                      <a:r>
                        <a:rPr lang="en-GB" dirty="0">
                          <a:latin typeface="Tisa Offc Serif Pro" panose="02010504030101020102" pitchFamily="2" charset="0"/>
                        </a:rPr>
                        <a:t>Excessive worry</a:t>
                      </a:r>
                    </a:p>
                  </a:txBody>
                  <a:tcPr anchor="ctr"/>
                </a:tc>
                <a:tc>
                  <a:txBody>
                    <a:bodyPr/>
                    <a:lstStyle/>
                    <a:p>
                      <a:pPr>
                        <a:buNone/>
                      </a:pPr>
                      <a:r>
                        <a:rPr lang="en-GB" dirty="0">
                          <a:latin typeface="Tisa Offc Serif Pro" panose="02010504030101020102" pitchFamily="2" charset="0"/>
                        </a:rPr>
                        <a:t>Nervousness</a:t>
                      </a:r>
                    </a:p>
                  </a:txBody>
                  <a:tcPr anchor="ctr"/>
                </a:tc>
                <a:tc>
                  <a:txBody>
                    <a:bodyPr/>
                    <a:lstStyle/>
                    <a:p>
                      <a:pPr>
                        <a:buNone/>
                      </a:pPr>
                      <a:r>
                        <a:rPr lang="en-GB" dirty="0">
                          <a:latin typeface="Tisa Offc Serif Pro" panose="02010504030101020102" pitchFamily="2" charset="0"/>
                        </a:rPr>
                        <a:t>Headaches, stomach aches</a:t>
                      </a:r>
                    </a:p>
                  </a:txBody>
                  <a:tcPr anchor="ctr"/>
                </a:tc>
                <a:tc>
                  <a:txBody>
                    <a:bodyPr/>
                    <a:lstStyle/>
                    <a:p>
                      <a:pPr>
                        <a:buNone/>
                      </a:pPr>
                      <a:r>
                        <a:rPr lang="en-GB" dirty="0">
                          <a:latin typeface="Tisa Offc Serif Pro" panose="02010504030101020102" pitchFamily="2" charset="0"/>
                        </a:rPr>
                        <a:t>Avoidance (e.g. lectures, social events)</a:t>
                      </a:r>
                    </a:p>
                  </a:txBody>
                  <a:tcPr anchor="ctr"/>
                </a:tc>
                <a:extLst>
                  <a:ext uri="{0D108BD9-81ED-4DB2-BD59-A6C34878D82A}">
                    <a16:rowId xmlns:a16="http://schemas.microsoft.com/office/drawing/2014/main" val="824880712"/>
                  </a:ext>
                </a:extLst>
              </a:tr>
              <a:tr h="929227">
                <a:tc>
                  <a:txBody>
                    <a:bodyPr/>
                    <a:lstStyle/>
                    <a:p>
                      <a:pPr>
                        <a:buNone/>
                      </a:pPr>
                      <a:r>
                        <a:rPr lang="en-GB" dirty="0">
                          <a:latin typeface="Tisa Offc Serif Pro" panose="02010504030101020102" pitchFamily="2" charset="0"/>
                        </a:rPr>
                        <a:t>Difficulty concentrating</a:t>
                      </a:r>
                    </a:p>
                  </a:txBody>
                  <a:tcPr anchor="ctr"/>
                </a:tc>
                <a:tc>
                  <a:txBody>
                    <a:bodyPr/>
                    <a:lstStyle/>
                    <a:p>
                      <a:pPr>
                        <a:buNone/>
                      </a:pPr>
                      <a:r>
                        <a:rPr lang="en-GB" dirty="0">
                          <a:latin typeface="Tisa Offc Serif Pro" panose="02010504030101020102" pitchFamily="2" charset="0"/>
                        </a:rPr>
                        <a:t>Irritability</a:t>
                      </a:r>
                    </a:p>
                  </a:txBody>
                  <a:tcPr anchor="ctr"/>
                </a:tc>
                <a:tc>
                  <a:txBody>
                    <a:bodyPr/>
                    <a:lstStyle/>
                    <a:p>
                      <a:pPr>
                        <a:buNone/>
                      </a:pPr>
                      <a:r>
                        <a:rPr lang="en-GB" dirty="0">
                          <a:latin typeface="Tisa Offc Serif Pro" panose="02010504030101020102" pitchFamily="2" charset="0"/>
                        </a:rPr>
                        <a:t>Muscle tension, restlessness</a:t>
                      </a:r>
                    </a:p>
                  </a:txBody>
                  <a:tcPr anchor="ctr"/>
                </a:tc>
                <a:tc>
                  <a:txBody>
                    <a:bodyPr/>
                    <a:lstStyle/>
                    <a:p>
                      <a:pPr>
                        <a:buNone/>
                      </a:pPr>
                      <a:r>
                        <a:rPr lang="en-GB" dirty="0">
                          <a:latin typeface="Tisa Offc Serif Pro" panose="02010504030101020102" pitchFamily="2" charset="0"/>
                        </a:rPr>
                        <a:t>Reassurance seeking</a:t>
                      </a:r>
                    </a:p>
                  </a:txBody>
                  <a:tcPr anchor="ctr"/>
                </a:tc>
                <a:extLst>
                  <a:ext uri="{0D108BD9-81ED-4DB2-BD59-A6C34878D82A}">
                    <a16:rowId xmlns:a16="http://schemas.microsoft.com/office/drawing/2014/main" val="4013335835"/>
                  </a:ext>
                </a:extLst>
              </a:tr>
              <a:tr h="929227">
                <a:tc>
                  <a:txBody>
                    <a:bodyPr/>
                    <a:lstStyle/>
                    <a:p>
                      <a:pPr>
                        <a:buNone/>
                      </a:pPr>
                      <a:r>
                        <a:rPr lang="en-GB" dirty="0">
                          <a:latin typeface="Tisa Offc Serif Pro" panose="02010504030101020102" pitchFamily="2" charset="0"/>
                        </a:rPr>
                        <a:t>Catastrophic thinking</a:t>
                      </a:r>
                    </a:p>
                  </a:txBody>
                  <a:tcPr anchor="ctr"/>
                </a:tc>
                <a:tc>
                  <a:txBody>
                    <a:bodyPr/>
                    <a:lstStyle/>
                    <a:p>
                      <a:pPr>
                        <a:buNone/>
                      </a:pPr>
                      <a:r>
                        <a:rPr lang="en-GB" dirty="0">
                          <a:latin typeface="Tisa Offc Serif Pro" panose="02010504030101020102" pitchFamily="2" charset="0"/>
                        </a:rPr>
                        <a:t>Low self-esteem</a:t>
                      </a:r>
                    </a:p>
                  </a:txBody>
                  <a:tcPr anchor="ctr"/>
                </a:tc>
                <a:tc>
                  <a:txBody>
                    <a:bodyPr/>
                    <a:lstStyle/>
                    <a:p>
                      <a:pPr>
                        <a:buNone/>
                      </a:pPr>
                      <a:r>
                        <a:rPr lang="en-GB" dirty="0">
                          <a:latin typeface="Tisa Offc Serif Pro" panose="02010504030101020102" pitchFamily="2" charset="0"/>
                        </a:rPr>
                        <a:t>Sleep problems</a:t>
                      </a:r>
                    </a:p>
                  </a:txBody>
                  <a:tcPr anchor="ctr"/>
                </a:tc>
                <a:tc>
                  <a:txBody>
                    <a:bodyPr/>
                    <a:lstStyle/>
                    <a:p>
                      <a:pPr>
                        <a:buNone/>
                      </a:pPr>
                      <a:r>
                        <a:rPr lang="en-GB" dirty="0">
                          <a:latin typeface="Tisa Offc Serif Pro" panose="02010504030101020102" pitchFamily="2" charset="0"/>
                        </a:rPr>
                        <a:t>Perfectionism, compulsive habits</a:t>
                      </a:r>
                    </a:p>
                  </a:txBody>
                  <a:tcPr anchor="ctr"/>
                </a:tc>
                <a:extLst>
                  <a:ext uri="{0D108BD9-81ED-4DB2-BD59-A6C34878D82A}">
                    <a16:rowId xmlns:a16="http://schemas.microsoft.com/office/drawing/2014/main" val="1494569570"/>
                  </a:ext>
                </a:extLst>
              </a:tr>
            </a:tbl>
          </a:graphicData>
        </a:graphic>
      </p:graphicFrame>
    </p:spTree>
    <p:extLst>
      <p:ext uri="{BB962C8B-B14F-4D97-AF65-F5344CB8AC3E}">
        <p14:creationId xmlns:p14="http://schemas.microsoft.com/office/powerpoint/2010/main" val="17578924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C03EF-2769-33EA-AE7C-EF29CF190B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6D7338-B816-40DE-8324-6A68FECC7C58}"/>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Depression/Low Mood </a:t>
            </a:r>
          </a:p>
        </p:txBody>
      </p:sp>
      <p:sp>
        <p:nvSpPr>
          <p:cNvPr id="4" name="Rectangle 3">
            <a:extLst>
              <a:ext uri="{FF2B5EF4-FFF2-40B4-BE49-F238E27FC236}">
                <a16:creationId xmlns:a16="http://schemas.microsoft.com/office/drawing/2014/main" id="{6B6D3CD5-B622-7379-F520-CB434D63E603}"/>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81E28A-5B1C-A579-2569-C4780FC4427E}"/>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10C6B9C3-FC78-2774-450C-541C158BD592}"/>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480A7EBC-5030-0F90-6BA2-0B1D378F5587}"/>
              </a:ext>
            </a:extLst>
          </p:cNvPr>
          <p:cNvSpPr>
            <a:spLocks noGrp="1"/>
          </p:cNvSpPr>
          <p:nvPr>
            <p:ph idx="1"/>
          </p:nvPr>
        </p:nvSpPr>
        <p:spPr/>
        <p:txBody>
          <a:bodyPr>
            <a:normAutofit/>
          </a:bodyPr>
          <a:lstStyle/>
          <a:p>
            <a:pPr marL="0" indent="0">
              <a:buNone/>
            </a:pPr>
            <a:r>
              <a:rPr lang="en-GB" sz="3200" dirty="0">
                <a:latin typeface="Tisa Sans Pro" panose="020B0604020202020204" charset="0"/>
              </a:rPr>
              <a:t>Depression/low mood is a persistent low mood and loss of interest or pleasure, affecting thoughts, emotions, and functioning. </a:t>
            </a:r>
          </a:p>
          <a:p>
            <a:pPr marL="0" indent="0">
              <a:buNone/>
            </a:pPr>
            <a:endParaRPr lang="en-GB" sz="3200" dirty="0"/>
          </a:p>
        </p:txBody>
      </p:sp>
      <p:graphicFrame>
        <p:nvGraphicFramePr>
          <p:cNvPr id="7" name="Table 6">
            <a:extLst>
              <a:ext uri="{FF2B5EF4-FFF2-40B4-BE49-F238E27FC236}">
                <a16:creationId xmlns:a16="http://schemas.microsoft.com/office/drawing/2014/main" id="{74C5A79F-7411-8D84-F97A-57CC093056F6}"/>
              </a:ext>
            </a:extLst>
          </p:cNvPr>
          <p:cNvGraphicFramePr>
            <a:graphicFrameLocks noGrp="1"/>
          </p:cNvGraphicFramePr>
          <p:nvPr/>
        </p:nvGraphicFramePr>
        <p:xfrm>
          <a:off x="1045789" y="3570675"/>
          <a:ext cx="10515600" cy="2560320"/>
        </p:xfrm>
        <a:graphic>
          <a:graphicData uri="http://schemas.openxmlformats.org/drawingml/2006/table">
            <a:tbl>
              <a:tblPr>
                <a:tableStyleId>{775DCB02-9BB8-47FD-8907-85C794F793BA}</a:tableStyleId>
              </a:tblPr>
              <a:tblGrid>
                <a:gridCol w="2628900">
                  <a:extLst>
                    <a:ext uri="{9D8B030D-6E8A-4147-A177-3AD203B41FA5}">
                      <a16:colId xmlns:a16="http://schemas.microsoft.com/office/drawing/2014/main" val="1342791160"/>
                    </a:ext>
                  </a:extLst>
                </a:gridCol>
                <a:gridCol w="2628900">
                  <a:extLst>
                    <a:ext uri="{9D8B030D-6E8A-4147-A177-3AD203B41FA5}">
                      <a16:colId xmlns:a16="http://schemas.microsoft.com/office/drawing/2014/main" val="1220528509"/>
                    </a:ext>
                  </a:extLst>
                </a:gridCol>
                <a:gridCol w="2628900">
                  <a:extLst>
                    <a:ext uri="{9D8B030D-6E8A-4147-A177-3AD203B41FA5}">
                      <a16:colId xmlns:a16="http://schemas.microsoft.com/office/drawing/2014/main" val="706564658"/>
                    </a:ext>
                  </a:extLst>
                </a:gridCol>
                <a:gridCol w="2628900">
                  <a:extLst>
                    <a:ext uri="{9D8B030D-6E8A-4147-A177-3AD203B41FA5}">
                      <a16:colId xmlns:a16="http://schemas.microsoft.com/office/drawing/2014/main" val="1530745717"/>
                    </a:ext>
                  </a:extLst>
                </a:gridCol>
              </a:tblGrid>
              <a:tr h="0">
                <a:tc>
                  <a:txBody>
                    <a:bodyPr/>
                    <a:lstStyle/>
                    <a:p>
                      <a:pPr>
                        <a:buNone/>
                      </a:pPr>
                      <a:r>
                        <a:rPr lang="en-GB" b="1">
                          <a:latin typeface="Tisa Offc Serif Pro" panose="02010504030101020102" pitchFamily="2" charset="0"/>
                        </a:rPr>
                        <a:t>Cognitive</a:t>
                      </a:r>
                      <a:endParaRPr lang="en-GB">
                        <a:latin typeface="Tisa Offc Serif Pro" panose="02010504030101020102" pitchFamily="2" charset="0"/>
                      </a:endParaRPr>
                    </a:p>
                  </a:txBody>
                  <a:tcPr anchor="ctr"/>
                </a:tc>
                <a:tc>
                  <a:txBody>
                    <a:bodyPr/>
                    <a:lstStyle/>
                    <a:p>
                      <a:pPr>
                        <a:buNone/>
                      </a:pPr>
                      <a:r>
                        <a:rPr lang="en-GB" b="1">
                          <a:latin typeface="Tisa Offc Serif Pro" panose="02010504030101020102" pitchFamily="2" charset="0"/>
                        </a:rPr>
                        <a:t>Emotional</a:t>
                      </a:r>
                      <a:endParaRPr lang="en-GB">
                        <a:latin typeface="Tisa Offc Serif Pro" panose="02010504030101020102" pitchFamily="2" charset="0"/>
                      </a:endParaRPr>
                    </a:p>
                  </a:txBody>
                  <a:tcPr anchor="ctr"/>
                </a:tc>
                <a:tc>
                  <a:txBody>
                    <a:bodyPr/>
                    <a:lstStyle/>
                    <a:p>
                      <a:pPr>
                        <a:buNone/>
                      </a:pPr>
                      <a:r>
                        <a:rPr lang="en-GB" b="1">
                          <a:latin typeface="Tisa Offc Serif Pro" panose="02010504030101020102" pitchFamily="2" charset="0"/>
                        </a:rPr>
                        <a:t>Physical</a:t>
                      </a:r>
                      <a:endParaRPr lang="en-GB">
                        <a:latin typeface="Tisa Offc Serif Pro" panose="02010504030101020102" pitchFamily="2" charset="0"/>
                      </a:endParaRPr>
                    </a:p>
                  </a:txBody>
                  <a:tcPr anchor="ctr"/>
                </a:tc>
                <a:tc>
                  <a:txBody>
                    <a:bodyPr/>
                    <a:lstStyle/>
                    <a:p>
                      <a:pPr>
                        <a:buNone/>
                      </a:pPr>
                      <a:r>
                        <a:rPr lang="en-GB" b="1" dirty="0">
                          <a:latin typeface="Tisa Offc Serif Pro" panose="02010504030101020102" pitchFamily="2" charset="0"/>
                        </a:rPr>
                        <a:t>Behavioural</a:t>
                      </a:r>
                      <a:endParaRPr lang="en-GB" dirty="0">
                        <a:latin typeface="Tisa Offc Serif Pro" panose="02010504030101020102" pitchFamily="2" charset="0"/>
                      </a:endParaRPr>
                    </a:p>
                  </a:txBody>
                  <a:tcPr anchor="ctr"/>
                </a:tc>
                <a:extLst>
                  <a:ext uri="{0D108BD9-81ED-4DB2-BD59-A6C34878D82A}">
                    <a16:rowId xmlns:a16="http://schemas.microsoft.com/office/drawing/2014/main" val="3060869307"/>
                  </a:ext>
                </a:extLst>
              </a:tr>
              <a:tr h="123076">
                <a:tc>
                  <a:txBody>
                    <a:bodyPr/>
                    <a:lstStyle/>
                    <a:p>
                      <a:pPr>
                        <a:buNone/>
                      </a:pPr>
                      <a:r>
                        <a:rPr lang="en-GB">
                          <a:latin typeface="Tisa Offc Serif Pro" panose="02010504030101020102" pitchFamily="2" charset="0"/>
                        </a:rPr>
                        <a:t>Negative self-talk / hopelessness</a:t>
                      </a:r>
                    </a:p>
                  </a:txBody>
                  <a:tcPr anchor="ctr"/>
                </a:tc>
                <a:tc>
                  <a:txBody>
                    <a:bodyPr/>
                    <a:lstStyle/>
                    <a:p>
                      <a:pPr>
                        <a:buNone/>
                      </a:pPr>
                      <a:r>
                        <a:rPr lang="en-GB">
                          <a:latin typeface="Tisa Offc Serif Pro" panose="02010504030101020102" pitchFamily="2" charset="0"/>
                        </a:rPr>
                        <a:t>Sadness or emptiness</a:t>
                      </a:r>
                    </a:p>
                  </a:txBody>
                  <a:tcPr anchor="ctr"/>
                </a:tc>
                <a:tc>
                  <a:txBody>
                    <a:bodyPr/>
                    <a:lstStyle/>
                    <a:p>
                      <a:pPr>
                        <a:buNone/>
                      </a:pPr>
                      <a:r>
                        <a:rPr lang="en-GB">
                          <a:latin typeface="Tisa Offc Serif Pro" panose="02010504030101020102" pitchFamily="2" charset="0"/>
                        </a:rPr>
                        <a:t>Fatigue / low energy</a:t>
                      </a:r>
                    </a:p>
                  </a:txBody>
                  <a:tcPr anchor="ctr"/>
                </a:tc>
                <a:tc>
                  <a:txBody>
                    <a:bodyPr/>
                    <a:lstStyle/>
                    <a:p>
                      <a:pPr>
                        <a:buNone/>
                      </a:pPr>
                      <a:r>
                        <a:rPr lang="en-GB">
                          <a:latin typeface="Tisa Offc Serif Pro" panose="02010504030101020102" pitchFamily="2" charset="0"/>
                        </a:rPr>
                        <a:t>Withdrawal from friends or activities</a:t>
                      </a:r>
                    </a:p>
                  </a:txBody>
                  <a:tcPr anchor="ctr"/>
                </a:tc>
                <a:extLst>
                  <a:ext uri="{0D108BD9-81ED-4DB2-BD59-A6C34878D82A}">
                    <a16:rowId xmlns:a16="http://schemas.microsoft.com/office/drawing/2014/main" val="2863290225"/>
                  </a:ext>
                </a:extLst>
              </a:tr>
              <a:tr h="0">
                <a:tc>
                  <a:txBody>
                    <a:bodyPr/>
                    <a:lstStyle/>
                    <a:p>
                      <a:pPr>
                        <a:buNone/>
                      </a:pPr>
                      <a:r>
                        <a:rPr lang="en-GB" dirty="0">
                          <a:latin typeface="Tisa Offc Serif Pro" panose="02010504030101020102" pitchFamily="2" charset="0"/>
                        </a:rPr>
                        <a:t>‘Can’t be bothered’</a:t>
                      </a:r>
                    </a:p>
                  </a:txBody>
                  <a:tcPr anchor="ctr"/>
                </a:tc>
                <a:tc>
                  <a:txBody>
                    <a:bodyPr/>
                    <a:lstStyle/>
                    <a:p>
                      <a:pPr>
                        <a:buNone/>
                      </a:pPr>
                      <a:r>
                        <a:rPr lang="en-GB">
                          <a:latin typeface="Tisa Offc Serif Pro" panose="02010504030101020102" pitchFamily="2" charset="0"/>
                        </a:rPr>
                        <a:t>Irritability or anger</a:t>
                      </a:r>
                    </a:p>
                  </a:txBody>
                  <a:tcPr anchor="ctr"/>
                </a:tc>
                <a:tc>
                  <a:txBody>
                    <a:bodyPr/>
                    <a:lstStyle/>
                    <a:p>
                      <a:pPr>
                        <a:buNone/>
                      </a:pPr>
                      <a:r>
                        <a:rPr lang="en-GB" dirty="0">
                          <a:latin typeface="Tisa Offc Serif Pro" panose="02010504030101020102" pitchFamily="2" charset="0"/>
                        </a:rPr>
                        <a:t>Changes in appetite, frequently ill – catching a cold regularly</a:t>
                      </a:r>
                    </a:p>
                  </a:txBody>
                  <a:tcPr anchor="ctr"/>
                </a:tc>
                <a:tc>
                  <a:txBody>
                    <a:bodyPr/>
                    <a:lstStyle/>
                    <a:p>
                      <a:pPr>
                        <a:buNone/>
                      </a:pPr>
                      <a:r>
                        <a:rPr lang="en-GB" dirty="0">
                          <a:latin typeface="Tisa Offc Serif Pro" panose="02010504030101020102" pitchFamily="2" charset="0"/>
                        </a:rPr>
                        <a:t>Isolating self / academic decline</a:t>
                      </a:r>
                    </a:p>
                  </a:txBody>
                  <a:tcPr anchor="ctr"/>
                </a:tc>
                <a:extLst>
                  <a:ext uri="{0D108BD9-81ED-4DB2-BD59-A6C34878D82A}">
                    <a16:rowId xmlns:a16="http://schemas.microsoft.com/office/drawing/2014/main" val="764441659"/>
                  </a:ext>
                </a:extLst>
              </a:tr>
              <a:tr h="0">
                <a:tc>
                  <a:txBody>
                    <a:bodyPr/>
                    <a:lstStyle/>
                    <a:p>
                      <a:pPr>
                        <a:buNone/>
                      </a:pPr>
                      <a:r>
                        <a:rPr lang="en-GB">
                          <a:latin typeface="Tisa Offc Serif Pro" panose="02010504030101020102" pitchFamily="2" charset="0"/>
                        </a:rPr>
                        <a:t>Difficulty making decisions</a:t>
                      </a:r>
                    </a:p>
                  </a:txBody>
                  <a:tcPr anchor="ctr"/>
                </a:tc>
                <a:tc>
                  <a:txBody>
                    <a:bodyPr/>
                    <a:lstStyle/>
                    <a:p>
                      <a:pPr>
                        <a:buNone/>
                      </a:pPr>
                      <a:r>
                        <a:rPr lang="en-GB">
                          <a:latin typeface="Tisa Offc Serif Pro" panose="02010504030101020102" pitchFamily="2" charset="0"/>
                        </a:rPr>
                        <a:t>Feeling worthless or guilty</a:t>
                      </a:r>
                    </a:p>
                  </a:txBody>
                  <a:tcPr anchor="ctr"/>
                </a:tc>
                <a:tc>
                  <a:txBody>
                    <a:bodyPr/>
                    <a:lstStyle/>
                    <a:p>
                      <a:pPr>
                        <a:buNone/>
                      </a:pPr>
                      <a:r>
                        <a:rPr lang="en-GB">
                          <a:latin typeface="Tisa Offc Serif Pro" panose="02010504030101020102" pitchFamily="2" charset="0"/>
                        </a:rPr>
                        <a:t>Sleep disturbances</a:t>
                      </a:r>
                    </a:p>
                  </a:txBody>
                  <a:tcPr anchor="ctr"/>
                </a:tc>
                <a:tc>
                  <a:txBody>
                    <a:bodyPr/>
                    <a:lstStyle/>
                    <a:p>
                      <a:pPr>
                        <a:buNone/>
                      </a:pPr>
                      <a:r>
                        <a:rPr lang="en-GB" dirty="0">
                          <a:latin typeface="Tisa Offc Serif Pro" panose="02010504030101020102" pitchFamily="2" charset="0"/>
                        </a:rPr>
                        <a:t>Self-harm or risk-taking behaviours</a:t>
                      </a:r>
                    </a:p>
                  </a:txBody>
                  <a:tcPr anchor="ctr"/>
                </a:tc>
                <a:extLst>
                  <a:ext uri="{0D108BD9-81ED-4DB2-BD59-A6C34878D82A}">
                    <a16:rowId xmlns:a16="http://schemas.microsoft.com/office/drawing/2014/main" val="116567915"/>
                  </a:ext>
                </a:extLst>
              </a:tr>
            </a:tbl>
          </a:graphicData>
        </a:graphic>
      </p:graphicFrame>
    </p:spTree>
    <p:extLst>
      <p:ext uri="{BB962C8B-B14F-4D97-AF65-F5344CB8AC3E}">
        <p14:creationId xmlns:p14="http://schemas.microsoft.com/office/powerpoint/2010/main" val="41377030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4933E-54F0-FCF5-3DD4-5BC8E53EA7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EEE4FD-53A3-7D38-FAF1-35352D3BE2C5}"/>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You Mentioned Others… </a:t>
            </a:r>
          </a:p>
        </p:txBody>
      </p:sp>
      <p:sp>
        <p:nvSpPr>
          <p:cNvPr id="4" name="Rectangle 3">
            <a:extLst>
              <a:ext uri="{FF2B5EF4-FFF2-40B4-BE49-F238E27FC236}">
                <a16:creationId xmlns:a16="http://schemas.microsoft.com/office/drawing/2014/main" id="{56CA0218-0D03-D957-4596-A3D1F99E76DE}"/>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5EB87AA-C906-804A-AE16-213D7C98DFD6}"/>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459DB8DD-87C2-97FE-3900-6E9F4C8A3BE5}"/>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15DB85D2-8F9C-42A4-991D-AA088B35E36A}"/>
              </a:ext>
            </a:extLst>
          </p:cNvPr>
          <p:cNvSpPr>
            <a:spLocks noGrp="1"/>
          </p:cNvSpPr>
          <p:nvPr>
            <p:ph idx="1"/>
          </p:nvPr>
        </p:nvSpPr>
        <p:spPr/>
        <p:txBody>
          <a:bodyPr>
            <a:normAutofit fontScale="92500" lnSpcReduction="10000"/>
          </a:bodyPr>
          <a:lstStyle/>
          <a:p>
            <a:r>
              <a:rPr lang="en-GB" sz="3200" b="1" dirty="0">
                <a:latin typeface="Tisa Sans Pro" panose="020B0604020202020204" charset="0"/>
              </a:rPr>
              <a:t>OCD</a:t>
            </a:r>
            <a:r>
              <a:rPr lang="en-GB" sz="3200" dirty="0">
                <a:latin typeface="Tisa Sans Pro" panose="020B0604020202020204" charset="0"/>
              </a:rPr>
              <a:t> is related to anxiety, gently recommend the Centre for Wellbeing.</a:t>
            </a:r>
          </a:p>
          <a:p>
            <a:r>
              <a:rPr lang="en-GB" sz="3200" b="1" dirty="0">
                <a:latin typeface="Tisa Sans Pro" panose="020B0604020202020204" charset="0"/>
              </a:rPr>
              <a:t>Bipolar</a:t>
            </a:r>
            <a:r>
              <a:rPr lang="en-GB" sz="3200" dirty="0">
                <a:latin typeface="Tisa Sans Pro" panose="020B0604020202020204" charset="0"/>
              </a:rPr>
              <a:t> is a psychiatric issues and needs specific support, the Centre for Wellbeing can support the student to access the correct service. </a:t>
            </a:r>
          </a:p>
          <a:p>
            <a:r>
              <a:rPr lang="en-GB" sz="3200" b="1" dirty="0">
                <a:latin typeface="Tisa Sans Pro" panose="020B0604020202020204" charset="0"/>
              </a:rPr>
              <a:t>Disordered eating </a:t>
            </a:r>
            <a:r>
              <a:rPr lang="en-GB" sz="3200" dirty="0">
                <a:latin typeface="Tisa Sans Pro" panose="020B0604020202020204" charset="0"/>
              </a:rPr>
              <a:t>can be complex, firstly, recommend the Centre for Wellbeing.</a:t>
            </a:r>
          </a:p>
          <a:p>
            <a:r>
              <a:rPr lang="en-GB" sz="3200" b="1" dirty="0">
                <a:latin typeface="Tisa Sans Pro" panose="020B0604020202020204" charset="0"/>
              </a:rPr>
              <a:t>PTSD</a:t>
            </a:r>
            <a:r>
              <a:rPr lang="en-GB" sz="3200" dirty="0">
                <a:latin typeface="Tisa Sans Pro" panose="020B0604020202020204" charset="0"/>
              </a:rPr>
              <a:t> can be very distressing and needs careful consideration, let them know the Centre for Wellbeing can help. </a:t>
            </a:r>
          </a:p>
          <a:p>
            <a:endParaRPr lang="en-GB" sz="3200" dirty="0"/>
          </a:p>
          <a:p>
            <a:pPr marL="0" indent="0">
              <a:buNone/>
            </a:pPr>
            <a:endParaRPr lang="en-GB" sz="3200" dirty="0"/>
          </a:p>
          <a:p>
            <a:pPr marL="0" indent="0">
              <a:buNone/>
            </a:pPr>
            <a:endParaRPr lang="en-GB" sz="3200" dirty="0"/>
          </a:p>
        </p:txBody>
      </p:sp>
    </p:spTree>
    <p:extLst>
      <p:ext uri="{BB962C8B-B14F-4D97-AF65-F5344CB8AC3E}">
        <p14:creationId xmlns:p14="http://schemas.microsoft.com/office/powerpoint/2010/main" val="204690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E718D-379C-5B63-87E1-9EBD9F9D86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71A138-E9A3-75A4-3E79-CCB7C16C960F}"/>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What is Self-Harm </a:t>
            </a:r>
          </a:p>
        </p:txBody>
      </p:sp>
      <p:sp>
        <p:nvSpPr>
          <p:cNvPr id="4" name="Rectangle 3">
            <a:extLst>
              <a:ext uri="{FF2B5EF4-FFF2-40B4-BE49-F238E27FC236}">
                <a16:creationId xmlns:a16="http://schemas.microsoft.com/office/drawing/2014/main" id="{396489F2-CAA3-396A-2DDC-BC73F33D9DAF}"/>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AAEF0D-87D5-EC2A-246B-B63A334F2B5F}"/>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26AAD41-EDDA-B474-D905-AB94610B8F90}"/>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10D9AA95-3C74-0745-6CDE-4E83EFAF1D67}"/>
              </a:ext>
            </a:extLst>
          </p:cNvPr>
          <p:cNvSpPr>
            <a:spLocks noGrp="1"/>
          </p:cNvSpPr>
          <p:nvPr>
            <p:ph idx="1"/>
          </p:nvPr>
        </p:nvSpPr>
        <p:spPr>
          <a:xfrm>
            <a:off x="838200" y="1531088"/>
            <a:ext cx="10515600" cy="4645875"/>
          </a:xfrm>
        </p:spPr>
        <p:txBody>
          <a:bodyPr>
            <a:normAutofit/>
          </a:bodyPr>
          <a:lstStyle/>
          <a:p>
            <a:pPr marL="0" indent="0">
              <a:buNone/>
            </a:pPr>
            <a:r>
              <a:rPr lang="en-GB" sz="3200" dirty="0">
                <a:latin typeface="Tisa Sans Pro" panose="020B0604020202020204" charset="0"/>
              </a:rPr>
              <a:t>Deliberate injury to one’s own body as a way to manage overwhelming emotional distress. It is </a:t>
            </a:r>
            <a:r>
              <a:rPr lang="en-GB" sz="3200" b="1" dirty="0">
                <a:latin typeface="Tisa Sans Pro" panose="020B0604020202020204" charset="0"/>
              </a:rPr>
              <a:t>not always linked to suicidal intent</a:t>
            </a:r>
            <a:r>
              <a:rPr lang="en-GB" sz="3200" dirty="0">
                <a:latin typeface="Tisa Sans Pro" panose="020B0604020202020204" charset="0"/>
              </a:rPr>
              <a:t>, but it is a significant risk factor.</a:t>
            </a:r>
          </a:p>
          <a:p>
            <a:pPr marL="0" indent="0">
              <a:buNone/>
            </a:pPr>
            <a:endParaRPr lang="en-GB" sz="3200" dirty="0"/>
          </a:p>
        </p:txBody>
      </p:sp>
      <p:graphicFrame>
        <p:nvGraphicFramePr>
          <p:cNvPr id="2" name="Table 1">
            <a:extLst>
              <a:ext uri="{FF2B5EF4-FFF2-40B4-BE49-F238E27FC236}">
                <a16:creationId xmlns:a16="http://schemas.microsoft.com/office/drawing/2014/main" id="{9217B342-689E-77AE-AA72-FE8D660BC9E7}"/>
              </a:ext>
            </a:extLst>
          </p:cNvPr>
          <p:cNvGraphicFramePr>
            <a:graphicFrameLocks noGrp="1"/>
          </p:cNvGraphicFramePr>
          <p:nvPr/>
        </p:nvGraphicFramePr>
        <p:xfrm>
          <a:off x="838200" y="3342324"/>
          <a:ext cx="10515600" cy="2834640"/>
        </p:xfrm>
        <a:graphic>
          <a:graphicData uri="http://schemas.openxmlformats.org/drawingml/2006/table">
            <a:tbl>
              <a:tblPr>
                <a:tableStyleId>{284E427A-3D55-4303-BF80-6455036E1DE7}</a:tableStyleId>
              </a:tblPr>
              <a:tblGrid>
                <a:gridCol w="2628900">
                  <a:extLst>
                    <a:ext uri="{9D8B030D-6E8A-4147-A177-3AD203B41FA5}">
                      <a16:colId xmlns:a16="http://schemas.microsoft.com/office/drawing/2014/main" val="3735768066"/>
                    </a:ext>
                  </a:extLst>
                </a:gridCol>
                <a:gridCol w="2628900">
                  <a:extLst>
                    <a:ext uri="{9D8B030D-6E8A-4147-A177-3AD203B41FA5}">
                      <a16:colId xmlns:a16="http://schemas.microsoft.com/office/drawing/2014/main" val="414923748"/>
                    </a:ext>
                  </a:extLst>
                </a:gridCol>
                <a:gridCol w="2628900">
                  <a:extLst>
                    <a:ext uri="{9D8B030D-6E8A-4147-A177-3AD203B41FA5}">
                      <a16:colId xmlns:a16="http://schemas.microsoft.com/office/drawing/2014/main" val="811011930"/>
                    </a:ext>
                  </a:extLst>
                </a:gridCol>
                <a:gridCol w="2628900">
                  <a:extLst>
                    <a:ext uri="{9D8B030D-6E8A-4147-A177-3AD203B41FA5}">
                      <a16:colId xmlns:a16="http://schemas.microsoft.com/office/drawing/2014/main" val="3334951923"/>
                    </a:ext>
                  </a:extLst>
                </a:gridCol>
              </a:tblGrid>
              <a:tr h="0">
                <a:tc>
                  <a:txBody>
                    <a:bodyPr/>
                    <a:lstStyle/>
                    <a:p>
                      <a:pPr>
                        <a:buNone/>
                      </a:pPr>
                      <a:r>
                        <a:rPr lang="en-GB" b="1">
                          <a:latin typeface="Tisa Offc Serif Pro" panose="02010504030101020102" pitchFamily="2" charset="0"/>
                        </a:rPr>
                        <a:t>Cognitive</a:t>
                      </a:r>
                      <a:endParaRPr lang="en-GB">
                        <a:latin typeface="Tisa Offc Serif Pro" panose="02010504030101020102" pitchFamily="2" charset="0"/>
                      </a:endParaRPr>
                    </a:p>
                  </a:txBody>
                  <a:tcPr anchor="ctr"/>
                </a:tc>
                <a:tc>
                  <a:txBody>
                    <a:bodyPr/>
                    <a:lstStyle/>
                    <a:p>
                      <a:pPr>
                        <a:buNone/>
                      </a:pPr>
                      <a:r>
                        <a:rPr lang="en-GB" b="1">
                          <a:latin typeface="Tisa Offc Serif Pro" panose="02010504030101020102" pitchFamily="2" charset="0"/>
                        </a:rPr>
                        <a:t>Emotional</a:t>
                      </a:r>
                      <a:endParaRPr lang="en-GB">
                        <a:latin typeface="Tisa Offc Serif Pro" panose="02010504030101020102" pitchFamily="2" charset="0"/>
                      </a:endParaRPr>
                    </a:p>
                  </a:txBody>
                  <a:tcPr anchor="ctr"/>
                </a:tc>
                <a:tc>
                  <a:txBody>
                    <a:bodyPr/>
                    <a:lstStyle/>
                    <a:p>
                      <a:pPr>
                        <a:buNone/>
                      </a:pPr>
                      <a:r>
                        <a:rPr lang="en-GB" b="1">
                          <a:latin typeface="Tisa Offc Serif Pro" panose="02010504030101020102" pitchFamily="2" charset="0"/>
                        </a:rPr>
                        <a:t>Physical</a:t>
                      </a:r>
                      <a:endParaRPr lang="en-GB">
                        <a:latin typeface="Tisa Offc Serif Pro" panose="02010504030101020102" pitchFamily="2" charset="0"/>
                      </a:endParaRPr>
                    </a:p>
                  </a:txBody>
                  <a:tcPr anchor="ctr"/>
                </a:tc>
                <a:tc>
                  <a:txBody>
                    <a:bodyPr/>
                    <a:lstStyle/>
                    <a:p>
                      <a:pPr>
                        <a:buNone/>
                      </a:pPr>
                      <a:r>
                        <a:rPr lang="en-GB" b="1" dirty="0">
                          <a:latin typeface="Tisa Offc Serif Pro" panose="02010504030101020102" pitchFamily="2" charset="0"/>
                        </a:rPr>
                        <a:t>Behavioural</a:t>
                      </a:r>
                      <a:endParaRPr lang="en-GB" dirty="0">
                        <a:latin typeface="Tisa Offc Serif Pro" panose="02010504030101020102" pitchFamily="2" charset="0"/>
                      </a:endParaRPr>
                    </a:p>
                  </a:txBody>
                  <a:tcPr anchor="ctr"/>
                </a:tc>
                <a:extLst>
                  <a:ext uri="{0D108BD9-81ED-4DB2-BD59-A6C34878D82A}">
                    <a16:rowId xmlns:a16="http://schemas.microsoft.com/office/drawing/2014/main" val="1657048384"/>
                  </a:ext>
                </a:extLst>
              </a:tr>
              <a:tr h="0">
                <a:tc>
                  <a:txBody>
                    <a:bodyPr/>
                    <a:lstStyle/>
                    <a:p>
                      <a:pPr>
                        <a:buNone/>
                      </a:pPr>
                      <a:r>
                        <a:rPr lang="en-GB">
                          <a:latin typeface="Tisa Offc Serif Pro" panose="02010504030101020102" pitchFamily="2" charset="0"/>
                        </a:rPr>
                        <a:t>Intense self-criticism</a:t>
                      </a:r>
                    </a:p>
                  </a:txBody>
                  <a:tcPr anchor="ctr"/>
                </a:tc>
                <a:tc>
                  <a:txBody>
                    <a:bodyPr/>
                    <a:lstStyle/>
                    <a:p>
                      <a:pPr>
                        <a:buNone/>
                      </a:pPr>
                      <a:r>
                        <a:rPr lang="en-GB">
                          <a:latin typeface="Tisa Offc Serif Pro" panose="02010504030101020102" pitchFamily="2" charset="0"/>
                        </a:rPr>
                        <a:t>Emotional numbness or overload</a:t>
                      </a:r>
                    </a:p>
                  </a:txBody>
                  <a:tcPr anchor="ctr"/>
                </a:tc>
                <a:tc>
                  <a:txBody>
                    <a:bodyPr/>
                    <a:lstStyle/>
                    <a:p>
                      <a:pPr>
                        <a:buNone/>
                      </a:pPr>
                      <a:r>
                        <a:rPr lang="en-GB" dirty="0">
                          <a:latin typeface="Tisa Offc Serif Pro" panose="02010504030101020102" pitchFamily="2" charset="0"/>
                        </a:rPr>
                        <a:t>Cuts, burns, or bruises</a:t>
                      </a:r>
                    </a:p>
                  </a:txBody>
                  <a:tcPr anchor="ctr"/>
                </a:tc>
                <a:tc>
                  <a:txBody>
                    <a:bodyPr/>
                    <a:lstStyle/>
                    <a:p>
                      <a:pPr>
                        <a:buNone/>
                      </a:pPr>
                      <a:r>
                        <a:rPr lang="en-GB">
                          <a:latin typeface="Tisa Offc Serif Pro" panose="02010504030101020102" pitchFamily="2" charset="0"/>
                        </a:rPr>
                        <a:t>Hiding injuries (e.g. long sleeves)</a:t>
                      </a:r>
                    </a:p>
                  </a:txBody>
                  <a:tcPr anchor="ctr"/>
                </a:tc>
                <a:extLst>
                  <a:ext uri="{0D108BD9-81ED-4DB2-BD59-A6C34878D82A}">
                    <a16:rowId xmlns:a16="http://schemas.microsoft.com/office/drawing/2014/main" val="1771873208"/>
                  </a:ext>
                </a:extLst>
              </a:tr>
              <a:tr h="0">
                <a:tc>
                  <a:txBody>
                    <a:bodyPr/>
                    <a:lstStyle/>
                    <a:p>
                      <a:pPr>
                        <a:buNone/>
                      </a:pPr>
                      <a:r>
                        <a:rPr lang="en-GB">
                          <a:latin typeface="Tisa Offc Serif Pro" panose="02010504030101020102" pitchFamily="2" charset="0"/>
                        </a:rPr>
                        <a:t>Intrusive negative thoughts</a:t>
                      </a:r>
                    </a:p>
                  </a:txBody>
                  <a:tcPr anchor="ctr"/>
                </a:tc>
                <a:tc>
                  <a:txBody>
                    <a:bodyPr/>
                    <a:lstStyle/>
                    <a:p>
                      <a:pPr>
                        <a:buNone/>
                      </a:pPr>
                      <a:r>
                        <a:rPr lang="en-GB">
                          <a:latin typeface="Tisa Offc Serif Pro" panose="02010504030101020102" pitchFamily="2" charset="0"/>
                        </a:rPr>
                        <a:t>Shame, guilt, anger</a:t>
                      </a:r>
                    </a:p>
                  </a:txBody>
                  <a:tcPr anchor="ctr"/>
                </a:tc>
                <a:tc>
                  <a:txBody>
                    <a:bodyPr/>
                    <a:lstStyle/>
                    <a:p>
                      <a:pPr>
                        <a:buNone/>
                      </a:pPr>
                      <a:r>
                        <a:rPr lang="en-GB" dirty="0">
                          <a:latin typeface="Tisa Offc Serif Pro" panose="02010504030101020102" pitchFamily="2" charset="0"/>
                        </a:rPr>
                        <a:t>Lack of care for the body</a:t>
                      </a:r>
                    </a:p>
                  </a:txBody>
                  <a:tcPr anchor="ctr"/>
                </a:tc>
                <a:tc>
                  <a:txBody>
                    <a:bodyPr/>
                    <a:lstStyle/>
                    <a:p>
                      <a:pPr>
                        <a:buNone/>
                      </a:pPr>
                      <a:r>
                        <a:rPr lang="en-GB" dirty="0">
                          <a:latin typeface="Tisa Offc Serif Pro" panose="02010504030101020102" pitchFamily="2" charset="0"/>
                        </a:rPr>
                        <a:t>Avoidance of certain activities that might show fresh self-harming. </a:t>
                      </a:r>
                    </a:p>
                  </a:txBody>
                  <a:tcPr anchor="ctr"/>
                </a:tc>
                <a:extLst>
                  <a:ext uri="{0D108BD9-81ED-4DB2-BD59-A6C34878D82A}">
                    <a16:rowId xmlns:a16="http://schemas.microsoft.com/office/drawing/2014/main" val="1038977302"/>
                  </a:ext>
                </a:extLst>
              </a:tr>
              <a:tr h="0">
                <a:tc>
                  <a:txBody>
                    <a:bodyPr/>
                    <a:lstStyle/>
                    <a:p>
                      <a:pPr>
                        <a:buNone/>
                      </a:pPr>
                      <a:r>
                        <a:rPr lang="en-GB">
                          <a:latin typeface="Tisa Offc Serif Pro" panose="02010504030101020102" pitchFamily="2" charset="0"/>
                        </a:rPr>
                        <a:t>Thoughts of being a burden</a:t>
                      </a:r>
                    </a:p>
                  </a:txBody>
                  <a:tcPr anchor="ctr"/>
                </a:tc>
                <a:tc>
                  <a:txBody>
                    <a:bodyPr/>
                    <a:lstStyle/>
                    <a:p>
                      <a:pPr>
                        <a:buNone/>
                      </a:pPr>
                      <a:r>
                        <a:rPr lang="en-GB">
                          <a:latin typeface="Tisa Offc Serif Pro" panose="02010504030101020102" pitchFamily="2" charset="0"/>
                        </a:rPr>
                        <a:t>Feeling out of control</a:t>
                      </a:r>
                    </a:p>
                  </a:txBody>
                  <a:tcPr anchor="ctr"/>
                </a:tc>
                <a:tc>
                  <a:txBody>
                    <a:bodyPr/>
                    <a:lstStyle/>
                    <a:p>
                      <a:pPr>
                        <a:buNone/>
                      </a:pPr>
                      <a:r>
                        <a:rPr lang="en-GB">
                          <a:latin typeface="Tisa Offc Serif Pro" panose="02010504030101020102" pitchFamily="2" charset="0"/>
                        </a:rPr>
                        <a:t>Scars in various stages of healing</a:t>
                      </a:r>
                    </a:p>
                  </a:txBody>
                  <a:tcPr anchor="ctr"/>
                </a:tc>
                <a:tc>
                  <a:txBody>
                    <a:bodyPr/>
                    <a:lstStyle/>
                    <a:p>
                      <a:pPr>
                        <a:buNone/>
                      </a:pPr>
                      <a:r>
                        <a:rPr lang="en-GB" dirty="0">
                          <a:latin typeface="Tisa Offc Serif Pro" panose="02010504030101020102" pitchFamily="2" charset="0"/>
                        </a:rPr>
                        <a:t>Secretive use of sharp objects or tools</a:t>
                      </a:r>
                    </a:p>
                  </a:txBody>
                  <a:tcPr anchor="ctr"/>
                </a:tc>
                <a:extLst>
                  <a:ext uri="{0D108BD9-81ED-4DB2-BD59-A6C34878D82A}">
                    <a16:rowId xmlns:a16="http://schemas.microsoft.com/office/drawing/2014/main" val="587325764"/>
                  </a:ext>
                </a:extLst>
              </a:tr>
            </a:tbl>
          </a:graphicData>
        </a:graphic>
      </p:graphicFrame>
    </p:spTree>
    <p:extLst>
      <p:ext uri="{BB962C8B-B14F-4D97-AF65-F5344CB8AC3E}">
        <p14:creationId xmlns:p14="http://schemas.microsoft.com/office/powerpoint/2010/main" val="11811180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5A45E-4E39-D78F-88E0-9AAB65DB2B9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A83C41-0C76-A9CD-C9ED-B0CCD4874EC2}"/>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Response to Self-Harm </a:t>
            </a:r>
          </a:p>
        </p:txBody>
      </p:sp>
      <p:sp>
        <p:nvSpPr>
          <p:cNvPr id="4" name="Rectangle 3">
            <a:extLst>
              <a:ext uri="{FF2B5EF4-FFF2-40B4-BE49-F238E27FC236}">
                <a16:creationId xmlns:a16="http://schemas.microsoft.com/office/drawing/2014/main" id="{096657CE-3EAC-A58F-99C7-FADA41EDD625}"/>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A8900CD-0E80-20E2-69D9-339FBABEFF43}"/>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E15610E0-05FD-9622-842C-FF67889A1684}"/>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DFD6AB99-2715-6956-6D86-A82CFDF09024}"/>
              </a:ext>
            </a:extLst>
          </p:cNvPr>
          <p:cNvSpPr>
            <a:spLocks noGrp="1"/>
          </p:cNvSpPr>
          <p:nvPr>
            <p:ph idx="1"/>
          </p:nvPr>
        </p:nvSpPr>
        <p:spPr/>
        <p:txBody>
          <a:bodyPr>
            <a:normAutofit/>
          </a:bodyPr>
          <a:lstStyle/>
          <a:p>
            <a:pPr marL="0" indent="0">
              <a:buNone/>
            </a:pPr>
            <a:endParaRPr lang="en-GB" sz="3200" dirty="0"/>
          </a:p>
          <a:p>
            <a:pPr marL="0" indent="0">
              <a:buNone/>
            </a:pPr>
            <a:endParaRPr lang="en-GB" sz="3200" dirty="0"/>
          </a:p>
          <a:p>
            <a:pPr marL="0" indent="0">
              <a:buNone/>
            </a:pPr>
            <a:endParaRPr lang="en-GB" sz="3200" dirty="0"/>
          </a:p>
        </p:txBody>
      </p:sp>
      <p:graphicFrame>
        <p:nvGraphicFramePr>
          <p:cNvPr id="13" name="Table 12">
            <a:extLst>
              <a:ext uri="{FF2B5EF4-FFF2-40B4-BE49-F238E27FC236}">
                <a16:creationId xmlns:a16="http://schemas.microsoft.com/office/drawing/2014/main" id="{69CF8638-0C2B-0E3A-4075-553DB1EE37A9}"/>
              </a:ext>
            </a:extLst>
          </p:cNvPr>
          <p:cNvGraphicFramePr>
            <a:graphicFrameLocks noGrp="1"/>
          </p:cNvGraphicFramePr>
          <p:nvPr>
            <p:extLst>
              <p:ext uri="{D42A27DB-BD31-4B8C-83A1-F6EECF244321}">
                <p14:modId xmlns:p14="http://schemas.microsoft.com/office/powerpoint/2010/main" val="3311638393"/>
              </p:ext>
            </p:extLst>
          </p:nvPr>
        </p:nvGraphicFramePr>
        <p:xfrm>
          <a:off x="950096" y="856348"/>
          <a:ext cx="10611293" cy="6018524"/>
        </p:xfrm>
        <a:graphic>
          <a:graphicData uri="http://schemas.openxmlformats.org/drawingml/2006/table">
            <a:tbl>
              <a:tblPr/>
              <a:tblGrid>
                <a:gridCol w="5294128">
                  <a:extLst>
                    <a:ext uri="{9D8B030D-6E8A-4147-A177-3AD203B41FA5}">
                      <a16:colId xmlns:a16="http://schemas.microsoft.com/office/drawing/2014/main" val="957907152"/>
                    </a:ext>
                  </a:extLst>
                </a:gridCol>
                <a:gridCol w="5317165">
                  <a:extLst>
                    <a:ext uri="{9D8B030D-6E8A-4147-A177-3AD203B41FA5}">
                      <a16:colId xmlns:a16="http://schemas.microsoft.com/office/drawing/2014/main" val="2915875288"/>
                    </a:ext>
                  </a:extLst>
                </a:gridCol>
              </a:tblGrid>
              <a:tr h="430266">
                <a:tc>
                  <a:txBody>
                    <a:bodyPr/>
                    <a:lstStyle/>
                    <a:p>
                      <a:pPr>
                        <a:buNone/>
                      </a:pPr>
                      <a:endParaRPr lang="en-GB" sz="2800" dirty="0">
                        <a:latin typeface="Tisa Sans Pro" panose="020B0604020202020204" charset="0"/>
                      </a:endParaRPr>
                    </a:p>
                  </a:txBody>
                  <a:tcPr marL="69069" marR="69069" marT="34534" marB="34534" anchor="ctr">
                    <a:lnL>
                      <a:noFill/>
                    </a:lnL>
                    <a:lnR>
                      <a:noFill/>
                    </a:lnR>
                    <a:lnT>
                      <a:noFill/>
                    </a:lnT>
                    <a:lnB>
                      <a:noFill/>
                    </a:lnB>
                    <a:noFill/>
                  </a:tcPr>
                </a:tc>
                <a:tc>
                  <a:txBody>
                    <a:bodyPr/>
                    <a:lstStyle/>
                    <a:p>
                      <a:pPr>
                        <a:buNone/>
                      </a:pPr>
                      <a:endParaRPr lang="en-GB" sz="2000">
                        <a:latin typeface="Tisa Sans Pro" panose="020B0604020202020204" charset="0"/>
                      </a:endParaRPr>
                    </a:p>
                  </a:txBody>
                  <a:tcPr marL="69069" marR="69069" marT="34534" marB="34534" anchor="ctr">
                    <a:lnL>
                      <a:noFill/>
                    </a:lnL>
                    <a:lnR>
                      <a:noFill/>
                    </a:lnR>
                    <a:lnT>
                      <a:noFill/>
                    </a:lnT>
                    <a:lnB>
                      <a:noFill/>
                    </a:lnB>
                    <a:noFill/>
                  </a:tcPr>
                </a:tc>
                <a:extLst>
                  <a:ext uri="{0D108BD9-81ED-4DB2-BD59-A6C34878D82A}">
                    <a16:rowId xmlns:a16="http://schemas.microsoft.com/office/drawing/2014/main" val="549940329"/>
                  </a:ext>
                </a:extLst>
              </a:tr>
              <a:tr h="321615">
                <a:tc>
                  <a:txBody>
                    <a:bodyPr/>
                    <a:lstStyle/>
                    <a:p>
                      <a:pPr>
                        <a:buNone/>
                      </a:pPr>
                      <a:endParaRPr lang="en-GB" sz="2000" dirty="0">
                        <a:latin typeface="Tisa Sans Pro" panose="020B0604020202020204" charset="0"/>
                      </a:endParaRPr>
                    </a:p>
                  </a:txBody>
                  <a:tcPr marL="69069" marR="69069" marT="34534" marB="34534" anchor="ctr">
                    <a:lnL>
                      <a:noFill/>
                    </a:lnL>
                    <a:lnR>
                      <a:noFill/>
                    </a:lnR>
                    <a:lnT>
                      <a:noFill/>
                    </a:lnT>
                    <a:lnB>
                      <a:noFill/>
                    </a:lnB>
                    <a:noFill/>
                  </a:tcPr>
                </a:tc>
                <a:tc>
                  <a:txBody>
                    <a:bodyPr/>
                    <a:lstStyle/>
                    <a:p>
                      <a:pPr>
                        <a:buNone/>
                      </a:pPr>
                      <a:endParaRPr lang="en-GB" sz="2000">
                        <a:latin typeface="Tisa Sans Pro" panose="020B0604020202020204" charset="0"/>
                      </a:endParaRPr>
                    </a:p>
                  </a:txBody>
                  <a:tcPr marL="69069" marR="69069" marT="34534" marB="34534" anchor="ctr">
                    <a:lnL>
                      <a:noFill/>
                    </a:lnL>
                    <a:lnR>
                      <a:noFill/>
                    </a:lnR>
                    <a:lnT>
                      <a:noFill/>
                    </a:lnT>
                    <a:lnB>
                      <a:noFill/>
                    </a:lnB>
                    <a:noFill/>
                  </a:tcPr>
                </a:tc>
                <a:extLst>
                  <a:ext uri="{0D108BD9-81ED-4DB2-BD59-A6C34878D82A}">
                    <a16:rowId xmlns:a16="http://schemas.microsoft.com/office/drawing/2014/main" val="3171591464"/>
                  </a:ext>
                </a:extLst>
              </a:tr>
              <a:tr h="321615">
                <a:tc>
                  <a:txBody>
                    <a:bodyPr/>
                    <a:lstStyle/>
                    <a:p>
                      <a:pPr>
                        <a:buNone/>
                      </a:pPr>
                      <a:r>
                        <a:rPr lang="en-GB" sz="2000" b="1">
                          <a:latin typeface="Tisa Sans Pro" panose="020B0604020202020204" charset="0"/>
                        </a:rPr>
                        <a:t>✅ DO:</a:t>
                      </a:r>
                      <a:endParaRPr lang="en-GB" sz="2000">
                        <a:latin typeface="Tisa Sans Pro" panose="020B0604020202020204" charset="0"/>
                      </a:endParaRPr>
                    </a:p>
                  </a:txBody>
                  <a:tcPr marL="69069" marR="69069" marT="34534" marB="34534" anchor="ctr">
                    <a:lnL>
                      <a:noFill/>
                    </a:lnL>
                    <a:lnR>
                      <a:noFill/>
                    </a:lnR>
                    <a:lnT>
                      <a:noFill/>
                    </a:lnT>
                    <a:lnB>
                      <a:noFill/>
                    </a:lnB>
                    <a:noFill/>
                  </a:tcPr>
                </a:tc>
                <a:tc>
                  <a:txBody>
                    <a:bodyPr/>
                    <a:lstStyle/>
                    <a:p>
                      <a:pPr>
                        <a:buNone/>
                      </a:pPr>
                      <a:r>
                        <a:rPr lang="en-GB" sz="2000" b="1">
                          <a:latin typeface="Tisa Sans Pro" panose="020B0604020202020204" charset="0"/>
                        </a:rPr>
                        <a:t>🚫 DON’T:</a:t>
                      </a:r>
                      <a:endParaRPr lang="en-GB" sz="2000">
                        <a:latin typeface="Tisa Sans Pro" panose="020B0604020202020204" charset="0"/>
                      </a:endParaRPr>
                    </a:p>
                  </a:txBody>
                  <a:tcPr marL="69069" marR="69069" marT="34534" marB="34534" anchor="ctr">
                    <a:lnL>
                      <a:noFill/>
                    </a:lnL>
                    <a:lnR>
                      <a:noFill/>
                    </a:lnR>
                    <a:lnT>
                      <a:noFill/>
                    </a:lnT>
                    <a:lnB>
                      <a:noFill/>
                    </a:lnB>
                    <a:noFill/>
                  </a:tcPr>
                </a:tc>
                <a:extLst>
                  <a:ext uri="{0D108BD9-81ED-4DB2-BD59-A6C34878D82A}">
                    <a16:rowId xmlns:a16="http://schemas.microsoft.com/office/drawing/2014/main" val="3374104055"/>
                  </a:ext>
                </a:extLst>
              </a:tr>
              <a:tr h="321615">
                <a:tc>
                  <a:txBody>
                    <a:bodyPr/>
                    <a:lstStyle/>
                    <a:p>
                      <a:pPr>
                        <a:buNone/>
                      </a:pPr>
                      <a:r>
                        <a:rPr lang="en-GB" sz="2000">
                          <a:latin typeface="Tisa Sans Pro" panose="020B0604020202020204" charset="0"/>
                        </a:rPr>
                        <a:t>- Listen calmly and kindly</a:t>
                      </a:r>
                    </a:p>
                  </a:txBody>
                  <a:tcPr marL="69069" marR="69069" marT="34534" marB="34534" anchor="ctr">
                    <a:lnL>
                      <a:noFill/>
                    </a:lnL>
                    <a:lnR>
                      <a:noFill/>
                    </a:lnR>
                    <a:lnT>
                      <a:noFill/>
                    </a:lnT>
                    <a:lnB>
                      <a:noFill/>
                    </a:lnB>
                    <a:noFill/>
                  </a:tcPr>
                </a:tc>
                <a:tc>
                  <a:txBody>
                    <a:bodyPr/>
                    <a:lstStyle/>
                    <a:p>
                      <a:pPr>
                        <a:buNone/>
                      </a:pPr>
                      <a:r>
                        <a:rPr lang="en-GB" sz="2000">
                          <a:latin typeface="Tisa Sans Pro" panose="020B0604020202020204" charset="0"/>
                        </a:rPr>
                        <a:t>- Don’t promise to keep it a secret</a:t>
                      </a:r>
                    </a:p>
                  </a:txBody>
                  <a:tcPr marL="69069" marR="69069" marT="34534" marB="34534" anchor="ctr">
                    <a:lnL>
                      <a:noFill/>
                    </a:lnL>
                    <a:lnR>
                      <a:noFill/>
                    </a:lnR>
                    <a:lnT>
                      <a:noFill/>
                    </a:lnT>
                    <a:lnB>
                      <a:noFill/>
                    </a:lnB>
                    <a:noFill/>
                  </a:tcPr>
                </a:tc>
                <a:extLst>
                  <a:ext uri="{0D108BD9-81ED-4DB2-BD59-A6C34878D82A}">
                    <a16:rowId xmlns:a16="http://schemas.microsoft.com/office/drawing/2014/main" val="354174667"/>
                  </a:ext>
                </a:extLst>
              </a:tr>
              <a:tr h="321615">
                <a:tc>
                  <a:txBody>
                    <a:bodyPr/>
                    <a:lstStyle/>
                    <a:p>
                      <a:pPr>
                        <a:buNone/>
                      </a:pPr>
                      <a:r>
                        <a:rPr lang="en-GB" sz="2000" i="1">
                          <a:latin typeface="Tisa Sans Pro" panose="020B0604020202020204" charset="0"/>
                        </a:rPr>
                        <a:t>“Thanks for trusting me — I’m here for you.”</a:t>
                      </a:r>
                      <a:endParaRPr lang="en-GB" sz="2000">
                        <a:latin typeface="Tisa Sans Pro" panose="020B0604020202020204" charset="0"/>
                      </a:endParaRPr>
                    </a:p>
                  </a:txBody>
                  <a:tcPr marL="69069" marR="69069" marT="34534" marB="34534" anchor="ctr">
                    <a:lnL>
                      <a:noFill/>
                    </a:lnL>
                    <a:lnR>
                      <a:noFill/>
                    </a:lnR>
                    <a:lnT>
                      <a:noFill/>
                    </a:lnT>
                    <a:lnB>
                      <a:noFill/>
                    </a:lnB>
                    <a:noFill/>
                  </a:tcPr>
                </a:tc>
                <a:tc>
                  <a:txBody>
                    <a:bodyPr/>
                    <a:lstStyle/>
                    <a:p>
                      <a:pPr>
                        <a:buNone/>
                      </a:pPr>
                      <a:r>
                        <a:rPr lang="en-GB" sz="2000" dirty="0">
                          <a:latin typeface="Tisa Sans Pro" panose="020B0604020202020204" charset="0"/>
                        </a:rPr>
                        <a:t>- Don’t judge, or try to fix them</a:t>
                      </a:r>
                    </a:p>
                  </a:txBody>
                  <a:tcPr marL="69069" marR="69069" marT="34534" marB="34534" anchor="ctr">
                    <a:lnL>
                      <a:noFill/>
                    </a:lnL>
                    <a:lnR>
                      <a:noFill/>
                    </a:lnR>
                    <a:lnT>
                      <a:noFill/>
                    </a:lnT>
                    <a:lnB>
                      <a:noFill/>
                    </a:lnB>
                    <a:noFill/>
                  </a:tcPr>
                </a:tc>
                <a:extLst>
                  <a:ext uri="{0D108BD9-81ED-4DB2-BD59-A6C34878D82A}">
                    <a16:rowId xmlns:a16="http://schemas.microsoft.com/office/drawing/2014/main" val="1896975503"/>
                  </a:ext>
                </a:extLst>
              </a:tr>
              <a:tr h="583816">
                <a:tc>
                  <a:txBody>
                    <a:bodyPr/>
                    <a:lstStyle/>
                    <a:p>
                      <a:pPr>
                        <a:buNone/>
                      </a:pPr>
                      <a:r>
                        <a:rPr lang="en-GB" sz="2000" dirty="0">
                          <a:latin typeface="Tisa Sans Pro" panose="020B0604020202020204" charset="0"/>
                        </a:rPr>
                        <a:t>- Encourage them to talk to their support network</a:t>
                      </a:r>
                    </a:p>
                  </a:txBody>
                  <a:tcPr marL="69069" marR="69069" marT="34534" marB="34534" anchor="ctr">
                    <a:lnL>
                      <a:noFill/>
                    </a:lnL>
                    <a:lnR>
                      <a:noFill/>
                    </a:lnR>
                    <a:lnT>
                      <a:noFill/>
                    </a:lnT>
                    <a:lnB>
                      <a:noFill/>
                    </a:lnB>
                    <a:noFill/>
                  </a:tcPr>
                </a:tc>
                <a:tc>
                  <a:txBody>
                    <a:bodyPr/>
                    <a:lstStyle/>
                    <a:p>
                      <a:pPr>
                        <a:buNone/>
                      </a:pPr>
                      <a:r>
                        <a:rPr lang="en-GB" sz="2000">
                          <a:latin typeface="Tisa Sans Pro" panose="020B0604020202020204" charset="0"/>
                        </a:rPr>
                        <a:t>- Don’t joke about it or compare struggles</a:t>
                      </a:r>
                    </a:p>
                  </a:txBody>
                  <a:tcPr marL="69069" marR="69069" marT="34534" marB="34534" anchor="ctr">
                    <a:lnL>
                      <a:noFill/>
                    </a:lnL>
                    <a:lnR>
                      <a:noFill/>
                    </a:lnR>
                    <a:lnT>
                      <a:noFill/>
                    </a:lnT>
                    <a:lnB>
                      <a:noFill/>
                    </a:lnB>
                    <a:noFill/>
                  </a:tcPr>
                </a:tc>
                <a:extLst>
                  <a:ext uri="{0D108BD9-81ED-4DB2-BD59-A6C34878D82A}">
                    <a16:rowId xmlns:a16="http://schemas.microsoft.com/office/drawing/2014/main" val="3036981665"/>
                  </a:ext>
                </a:extLst>
              </a:tr>
              <a:tr h="583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Tisa Sans Pro" panose="020B0604020202020204" charset="0"/>
                        </a:rPr>
                        <a:t>- Stay connected — let them know you care</a:t>
                      </a:r>
                    </a:p>
                  </a:txBody>
                  <a:tcPr marL="69069" marR="69069" marT="34534" marB="34534" anchor="ctr">
                    <a:lnL>
                      <a:noFill/>
                    </a:lnL>
                    <a:lnR>
                      <a:noFill/>
                    </a:lnR>
                    <a:lnT>
                      <a:noFill/>
                    </a:lnT>
                    <a:lnB>
                      <a:noFill/>
                    </a:lnB>
                    <a:noFill/>
                  </a:tcPr>
                </a:tc>
                <a:tc>
                  <a:txBody>
                    <a:bodyPr/>
                    <a:lstStyle/>
                    <a:p>
                      <a:pPr>
                        <a:buNone/>
                      </a:pPr>
                      <a:r>
                        <a:rPr lang="en-GB" sz="2000" dirty="0">
                          <a:latin typeface="Tisa Sans Pro" panose="020B0604020202020204" charset="0"/>
                        </a:rPr>
                        <a:t>- Don’t ignore it — they’ve reached out for a reason</a:t>
                      </a:r>
                    </a:p>
                  </a:txBody>
                  <a:tcPr marL="69069" marR="69069" marT="34534" marB="34534" anchor="ctr">
                    <a:lnL>
                      <a:noFill/>
                    </a:lnL>
                    <a:lnR>
                      <a:noFill/>
                    </a:lnR>
                    <a:lnT>
                      <a:noFill/>
                    </a:lnT>
                    <a:lnB>
                      <a:noFill/>
                    </a:lnB>
                    <a:noFill/>
                  </a:tcPr>
                </a:tc>
                <a:extLst>
                  <a:ext uri="{0D108BD9-81ED-4DB2-BD59-A6C34878D82A}">
                    <a16:rowId xmlns:a16="http://schemas.microsoft.com/office/drawing/2014/main" val="1501577263"/>
                  </a:ext>
                </a:extLst>
              </a:tr>
              <a:tr h="3216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Tisa Sans Pro" panose="020B0604020202020204" charset="0"/>
                        </a:rPr>
                        <a:t>- Recommend the Centre for Wellbeing</a:t>
                      </a:r>
                    </a:p>
                  </a:txBody>
                  <a:tcPr marL="69069" marR="69069" marT="34534" marB="34534" anchor="ctr">
                    <a:lnL>
                      <a:noFill/>
                    </a:lnL>
                    <a:lnR>
                      <a:noFill/>
                    </a:lnR>
                    <a:lnT>
                      <a:noFill/>
                    </a:lnT>
                    <a:lnB>
                      <a:noFill/>
                    </a:lnB>
                    <a:noFill/>
                  </a:tcPr>
                </a:tc>
                <a:tc>
                  <a:txBody>
                    <a:bodyPr/>
                    <a:lstStyle/>
                    <a:p>
                      <a:pPr>
                        <a:buNone/>
                      </a:pPr>
                      <a:endParaRPr lang="en-GB" sz="2000">
                        <a:latin typeface="Tisa Sans Pro" panose="020B0604020202020204" charset="0"/>
                      </a:endParaRPr>
                    </a:p>
                  </a:txBody>
                  <a:tcPr marL="69069" marR="69069" marT="34534" marB="34534" anchor="ctr">
                    <a:lnL>
                      <a:noFill/>
                    </a:lnL>
                    <a:lnR>
                      <a:noFill/>
                    </a:lnR>
                    <a:lnT>
                      <a:noFill/>
                    </a:lnT>
                    <a:lnB>
                      <a:noFill/>
                    </a:lnB>
                    <a:noFill/>
                  </a:tcPr>
                </a:tc>
                <a:extLst>
                  <a:ext uri="{0D108BD9-81ED-4DB2-BD59-A6C34878D82A}">
                    <a16:rowId xmlns:a16="http://schemas.microsoft.com/office/drawing/2014/main" val="2980186230"/>
                  </a:ext>
                </a:extLst>
              </a:tr>
              <a:tr h="583816">
                <a:tc>
                  <a:txBody>
                    <a:bodyPr/>
                    <a:lstStyle/>
                    <a:p>
                      <a:pPr>
                        <a:buNone/>
                      </a:pPr>
                      <a:r>
                        <a:rPr lang="en-GB" sz="2000" dirty="0">
                          <a:latin typeface="Tisa Sans Pro" panose="020B0604020202020204" charset="0"/>
                        </a:rPr>
                        <a:t>- Safety comes first, make sure they have attended to the injury.</a:t>
                      </a:r>
                    </a:p>
                  </a:txBody>
                  <a:tcPr marL="69069" marR="69069" marT="34534" marB="34534" anchor="ctr">
                    <a:lnL>
                      <a:noFill/>
                    </a:lnL>
                    <a:lnR>
                      <a:noFill/>
                    </a:lnR>
                    <a:lnT>
                      <a:noFill/>
                    </a:lnT>
                    <a:lnB>
                      <a:noFill/>
                    </a:lnB>
                    <a:noFill/>
                  </a:tcPr>
                </a:tc>
                <a:tc>
                  <a:txBody>
                    <a:bodyPr/>
                    <a:lstStyle/>
                    <a:p>
                      <a:pPr>
                        <a:buNone/>
                      </a:pPr>
                      <a:endParaRPr lang="en-GB" sz="2000">
                        <a:latin typeface="Tisa Sans Pro" panose="020B0604020202020204" charset="0"/>
                      </a:endParaRPr>
                    </a:p>
                  </a:txBody>
                  <a:tcPr marL="69069" marR="69069" marT="34534" marB="34534" anchor="ctr">
                    <a:lnL>
                      <a:noFill/>
                    </a:lnL>
                    <a:lnR>
                      <a:noFill/>
                    </a:lnR>
                    <a:lnT>
                      <a:noFill/>
                    </a:lnT>
                    <a:lnB>
                      <a:noFill/>
                    </a:lnB>
                    <a:noFill/>
                  </a:tcPr>
                </a:tc>
                <a:extLst>
                  <a:ext uri="{0D108BD9-81ED-4DB2-BD59-A6C34878D82A}">
                    <a16:rowId xmlns:a16="http://schemas.microsoft.com/office/drawing/2014/main" val="4246860986"/>
                  </a:ext>
                </a:extLst>
              </a:tr>
              <a:tr h="321615">
                <a:tc>
                  <a:txBody>
                    <a:bodyPr/>
                    <a:lstStyle/>
                    <a:p>
                      <a:pPr>
                        <a:buNone/>
                      </a:pPr>
                      <a:r>
                        <a:rPr lang="en-GB" sz="2000" b="1" dirty="0">
                          <a:latin typeface="Tisa Sans Pro" panose="020B0604020202020204" charset="0"/>
                        </a:rPr>
                        <a:t>Remember:</a:t>
                      </a:r>
                      <a:endParaRPr lang="en-GB" sz="2000" dirty="0">
                        <a:latin typeface="Tisa Sans Pro" panose="020B0604020202020204" charset="0"/>
                      </a:endParaRPr>
                    </a:p>
                  </a:txBody>
                  <a:tcPr marL="69069" marR="69069" marT="34534" marB="34534" anchor="ctr">
                    <a:lnL>
                      <a:noFill/>
                    </a:lnL>
                    <a:lnR>
                      <a:noFill/>
                    </a:lnR>
                    <a:lnT>
                      <a:noFill/>
                    </a:lnT>
                    <a:lnB>
                      <a:noFill/>
                    </a:lnB>
                    <a:noFill/>
                  </a:tcPr>
                </a:tc>
                <a:tc>
                  <a:txBody>
                    <a:bodyPr/>
                    <a:lstStyle/>
                    <a:p>
                      <a:pPr>
                        <a:buNone/>
                      </a:pPr>
                      <a:endParaRPr lang="en-GB" sz="2000" dirty="0">
                        <a:latin typeface="Tisa Sans Pro" panose="020B0604020202020204" charset="0"/>
                      </a:endParaRPr>
                    </a:p>
                  </a:txBody>
                  <a:tcPr marL="69069" marR="69069" marT="34534" marB="34534" anchor="ctr">
                    <a:lnL>
                      <a:noFill/>
                    </a:lnL>
                    <a:lnR>
                      <a:noFill/>
                    </a:lnR>
                    <a:lnT>
                      <a:noFill/>
                    </a:lnT>
                    <a:lnB>
                      <a:noFill/>
                    </a:lnB>
                    <a:noFill/>
                  </a:tcPr>
                </a:tc>
                <a:extLst>
                  <a:ext uri="{0D108BD9-81ED-4DB2-BD59-A6C34878D82A}">
                    <a16:rowId xmlns:a16="http://schemas.microsoft.com/office/drawing/2014/main" val="161163677"/>
                  </a:ext>
                </a:extLst>
              </a:tr>
              <a:tr h="583816">
                <a:tc>
                  <a:txBody>
                    <a:bodyPr/>
                    <a:lstStyle/>
                    <a:p>
                      <a:pPr>
                        <a:buNone/>
                      </a:pPr>
                      <a:r>
                        <a:rPr lang="en-GB" sz="2000" dirty="0">
                          <a:latin typeface="Tisa Sans Pro" panose="020B0604020202020204" charset="0"/>
                        </a:rPr>
                        <a:t>You don’t have to solve it. Just </a:t>
                      </a:r>
                      <a:r>
                        <a:rPr lang="en-GB" sz="2000" b="1" dirty="0">
                          <a:latin typeface="Tisa Sans Pro" panose="020B0604020202020204" charset="0"/>
                        </a:rPr>
                        <a:t>be </a:t>
                      </a:r>
                      <a:r>
                        <a:rPr lang="en-GB" sz="2000" b="1" dirty="0">
                          <a:solidFill>
                            <a:srgbClr val="FF208B"/>
                          </a:solidFill>
                          <a:latin typeface="Tisa Sans Pro" panose="020B0604020202020204" charset="0"/>
                        </a:rPr>
                        <a:t>kind</a:t>
                      </a:r>
                      <a:r>
                        <a:rPr lang="en-GB" sz="2000" dirty="0">
                          <a:latin typeface="Tisa Sans Pro" panose="020B0604020202020204" charset="0"/>
                        </a:rPr>
                        <a:t>, </a:t>
                      </a:r>
                      <a:r>
                        <a:rPr lang="en-GB" sz="2000" b="1" dirty="0">
                          <a:latin typeface="Tisa Sans Pro" panose="020B0604020202020204" charset="0"/>
                        </a:rPr>
                        <a:t>stay </a:t>
                      </a:r>
                      <a:r>
                        <a:rPr lang="en-GB" sz="2000" b="1" dirty="0">
                          <a:solidFill>
                            <a:srgbClr val="FF208B"/>
                          </a:solidFill>
                          <a:latin typeface="Tisa Sans Pro" panose="020B0604020202020204" charset="0"/>
                        </a:rPr>
                        <a:t>calm</a:t>
                      </a:r>
                      <a:r>
                        <a:rPr lang="en-GB" sz="2000" dirty="0">
                          <a:latin typeface="Tisa Sans Pro" panose="020B0604020202020204" charset="0"/>
                        </a:rPr>
                        <a:t>, and </a:t>
                      </a:r>
                      <a:r>
                        <a:rPr lang="en-GB" sz="2000" b="1" dirty="0">
                          <a:solidFill>
                            <a:srgbClr val="FF208B"/>
                          </a:solidFill>
                          <a:latin typeface="Tisa Sans Pro" panose="020B0604020202020204" charset="0"/>
                        </a:rPr>
                        <a:t>speak </a:t>
                      </a:r>
                      <a:r>
                        <a:rPr lang="en-GB" sz="2000" b="1" dirty="0">
                          <a:solidFill>
                            <a:schemeClr val="tx1"/>
                          </a:solidFill>
                          <a:latin typeface="Tisa Sans Pro" panose="020B0604020202020204" charset="0"/>
                        </a:rPr>
                        <a:t>up</a:t>
                      </a:r>
                      <a:r>
                        <a:rPr lang="en-GB" sz="2000" dirty="0">
                          <a:latin typeface="Tisa Sans Pro" panose="020B0604020202020204" charset="0"/>
                        </a:rPr>
                        <a:t>.</a:t>
                      </a:r>
                    </a:p>
                  </a:txBody>
                  <a:tcPr marL="69069" marR="69069" marT="34534" marB="34534" anchor="ctr">
                    <a:lnL>
                      <a:noFill/>
                    </a:lnL>
                    <a:lnR>
                      <a:noFill/>
                    </a:lnR>
                    <a:lnT>
                      <a:noFill/>
                    </a:lnT>
                    <a:lnB>
                      <a:noFill/>
                    </a:lnB>
                    <a:noFill/>
                  </a:tcPr>
                </a:tc>
                <a:tc>
                  <a:txBody>
                    <a:bodyPr/>
                    <a:lstStyle/>
                    <a:p>
                      <a:pPr>
                        <a:buNone/>
                      </a:pPr>
                      <a:endParaRPr lang="en-GB" sz="2000" dirty="0">
                        <a:latin typeface="Tisa Sans Pro" panose="020B0604020202020204" charset="0"/>
                      </a:endParaRPr>
                    </a:p>
                  </a:txBody>
                  <a:tcPr marL="69069" marR="69069" marT="34534" marB="34534" anchor="ctr">
                    <a:lnL>
                      <a:noFill/>
                    </a:lnL>
                    <a:lnR>
                      <a:noFill/>
                    </a:lnR>
                    <a:lnT>
                      <a:noFill/>
                    </a:lnT>
                    <a:lnB>
                      <a:noFill/>
                    </a:lnB>
                    <a:noFill/>
                  </a:tcPr>
                </a:tc>
                <a:extLst>
                  <a:ext uri="{0D108BD9-81ED-4DB2-BD59-A6C34878D82A}">
                    <a16:rowId xmlns:a16="http://schemas.microsoft.com/office/drawing/2014/main" val="3431650921"/>
                  </a:ext>
                </a:extLst>
              </a:tr>
              <a:tr h="242955">
                <a:tc>
                  <a:txBody>
                    <a:bodyPr/>
                    <a:lstStyle/>
                    <a:p>
                      <a:pPr>
                        <a:buNone/>
                      </a:pPr>
                      <a:endParaRPr lang="en-GB" sz="1400"/>
                    </a:p>
                  </a:txBody>
                  <a:tcPr marL="69069" marR="69069" marT="34534" marB="34534" anchor="ctr">
                    <a:lnL>
                      <a:noFill/>
                    </a:lnL>
                    <a:lnR>
                      <a:noFill/>
                    </a:lnR>
                    <a:lnT>
                      <a:noFill/>
                    </a:lnT>
                    <a:lnB>
                      <a:noFill/>
                    </a:lnB>
                    <a:noFill/>
                  </a:tcPr>
                </a:tc>
                <a:tc>
                  <a:txBody>
                    <a:bodyPr/>
                    <a:lstStyle/>
                    <a:p>
                      <a:pPr>
                        <a:buNone/>
                      </a:pPr>
                      <a:endParaRPr lang="en-GB" sz="1400"/>
                    </a:p>
                  </a:txBody>
                  <a:tcPr marL="69069" marR="69069" marT="34534" marB="34534" anchor="ctr">
                    <a:lnL>
                      <a:noFill/>
                    </a:lnL>
                    <a:lnR>
                      <a:noFill/>
                    </a:lnR>
                    <a:lnT>
                      <a:noFill/>
                    </a:lnT>
                    <a:lnB>
                      <a:noFill/>
                    </a:lnB>
                    <a:noFill/>
                  </a:tcPr>
                </a:tc>
                <a:extLst>
                  <a:ext uri="{0D108BD9-81ED-4DB2-BD59-A6C34878D82A}">
                    <a16:rowId xmlns:a16="http://schemas.microsoft.com/office/drawing/2014/main" val="1569903867"/>
                  </a:ext>
                </a:extLst>
              </a:tr>
              <a:tr h="242955">
                <a:tc>
                  <a:txBody>
                    <a:bodyPr/>
                    <a:lstStyle/>
                    <a:p>
                      <a:pPr>
                        <a:buNone/>
                      </a:pPr>
                      <a:endParaRPr lang="en-GB" sz="1400" dirty="0"/>
                    </a:p>
                  </a:txBody>
                  <a:tcPr marL="69069" marR="69069" marT="34534" marB="34534" anchor="ctr">
                    <a:lnL>
                      <a:noFill/>
                    </a:lnL>
                    <a:lnR>
                      <a:noFill/>
                    </a:lnR>
                    <a:lnT>
                      <a:noFill/>
                    </a:lnT>
                    <a:lnB>
                      <a:noFill/>
                    </a:lnB>
                    <a:noFill/>
                  </a:tcPr>
                </a:tc>
                <a:tc>
                  <a:txBody>
                    <a:bodyPr/>
                    <a:lstStyle/>
                    <a:p>
                      <a:pPr>
                        <a:buNone/>
                      </a:pPr>
                      <a:endParaRPr lang="en-GB" sz="1400" dirty="0"/>
                    </a:p>
                  </a:txBody>
                  <a:tcPr marL="69069" marR="69069" marT="34534" marB="34534" anchor="ctr">
                    <a:lnL>
                      <a:noFill/>
                    </a:lnL>
                    <a:lnR>
                      <a:noFill/>
                    </a:lnR>
                    <a:lnT>
                      <a:noFill/>
                    </a:lnT>
                    <a:lnB>
                      <a:noFill/>
                    </a:lnB>
                    <a:noFill/>
                  </a:tcPr>
                </a:tc>
                <a:extLst>
                  <a:ext uri="{0D108BD9-81ED-4DB2-BD59-A6C34878D82A}">
                    <a16:rowId xmlns:a16="http://schemas.microsoft.com/office/drawing/2014/main" val="2778157697"/>
                  </a:ext>
                </a:extLst>
              </a:tr>
            </a:tbl>
          </a:graphicData>
        </a:graphic>
      </p:graphicFrame>
    </p:spTree>
    <p:extLst>
      <p:ext uri="{BB962C8B-B14F-4D97-AF65-F5344CB8AC3E}">
        <p14:creationId xmlns:p14="http://schemas.microsoft.com/office/powerpoint/2010/main" val="2110102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BD371-D4D1-9B06-3259-D10829BAA2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E54BD7-1332-E14D-811A-6ED4CDD75748}"/>
              </a:ext>
            </a:extLst>
          </p:cNvPr>
          <p:cNvSpPr>
            <a:spLocks noGrp="1"/>
          </p:cNvSpPr>
          <p:nvPr>
            <p:ph type="title"/>
          </p:nvPr>
        </p:nvSpPr>
        <p:spPr/>
        <p:txBody>
          <a:bodyPr>
            <a:normAutofit/>
          </a:bodyPr>
          <a:lstStyle/>
          <a:p>
            <a:r>
              <a:rPr lang="en-GB" sz="5400" b="1" dirty="0">
                <a:latin typeface="Tisa Sans Pro" panose="020B0504020201020104" pitchFamily="34" charset="0"/>
                <a:cs typeface="TisaPro-Bold" panose="02010504030101020102" pitchFamily="2" charset="77"/>
              </a:rPr>
              <a:t>Lets talk about </a:t>
            </a:r>
            <a:r>
              <a:rPr lang="en-GB" sz="5400" b="1" dirty="0">
                <a:solidFill>
                  <a:srgbClr val="FF208B"/>
                </a:solidFill>
                <a:latin typeface="Tisa Sans Pro" panose="020B0504020201020104" pitchFamily="34" charset="0"/>
                <a:cs typeface="TisaPro-Bold" panose="02010504030101020102" pitchFamily="2" charset="77"/>
              </a:rPr>
              <a:t>Suicide</a:t>
            </a:r>
          </a:p>
        </p:txBody>
      </p:sp>
      <p:sp>
        <p:nvSpPr>
          <p:cNvPr id="4" name="Rectangle 3">
            <a:extLst>
              <a:ext uri="{FF2B5EF4-FFF2-40B4-BE49-F238E27FC236}">
                <a16:creationId xmlns:a16="http://schemas.microsoft.com/office/drawing/2014/main" id="{96895E73-8421-69E2-28F3-078EDC045CF0}"/>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F98C307-3CEC-7EE5-FA1C-3B8CB748BA88}"/>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7C824557-4307-F081-AEB8-50B3282EA553}"/>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3A169432-B261-EAD2-0E7B-8406B3C08A6F}"/>
              </a:ext>
            </a:extLst>
          </p:cNvPr>
          <p:cNvSpPr>
            <a:spLocks noGrp="1"/>
          </p:cNvSpPr>
          <p:nvPr>
            <p:ph idx="1"/>
          </p:nvPr>
        </p:nvSpPr>
        <p:spPr>
          <a:xfrm>
            <a:off x="838200" y="3288665"/>
            <a:ext cx="10515600" cy="4351338"/>
          </a:xfrm>
        </p:spPr>
        <p:txBody>
          <a:bodyPr>
            <a:normAutofit/>
          </a:bodyPr>
          <a:lstStyle/>
          <a:p>
            <a:pPr marL="0" indent="0">
              <a:buNone/>
            </a:pPr>
            <a:r>
              <a:rPr lang="en-GB" sz="3200" dirty="0">
                <a:latin typeface="Tisa Sans Pro" panose="020B0604020202020204" charset="0"/>
              </a:rPr>
              <a:t>If you need to leave that is ok.</a:t>
            </a:r>
          </a:p>
        </p:txBody>
      </p:sp>
    </p:spTree>
    <p:extLst>
      <p:ext uri="{BB962C8B-B14F-4D97-AF65-F5344CB8AC3E}">
        <p14:creationId xmlns:p14="http://schemas.microsoft.com/office/powerpoint/2010/main" val="969075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63899-97E3-B09A-BABD-4F48E8E6EE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4F5030-F525-41A2-F8C2-4D83B46C5359}"/>
              </a:ext>
            </a:extLst>
          </p:cNvPr>
          <p:cNvSpPr>
            <a:spLocks noGrp="1"/>
          </p:cNvSpPr>
          <p:nvPr>
            <p:ph type="title"/>
          </p:nvPr>
        </p:nvSpPr>
        <p:spPr/>
        <p:txBody>
          <a:bodyPr>
            <a:normAutofit fontScale="90000"/>
          </a:bodyPr>
          <a:lstStyle/>
          <a:p>
            <a:r>
              <a:rPr lang="en-GB" sz="5400" b="1" dirty="0">
                <a:solidFill>
                  <a:srgbClr val="FF208B"/>
                </a:solidFill>
                <a:latin typeface="Tisa Sans Pro" panose="020B0504020201020104" pitchFamily="34" charset="0"/>
                <a:cs typeface="TisaPro-Bold" panose="02010504030101020102" pitchFamily="2" charset="77"/>
              </a:rPr>
              <a:t>Why Someone Might Feel Suicidal </a:t>
            </a:r>
          </a:p>
        </p:txBody>
      </p:sp>
      <p:sp>
        <p:nvSpPr>
          <p:cNvPr id="4" name="Rectangle 3">
            <a:extLst>
              <a:ext uri="{FF2B5EF4-FFF2-40B4-BE49-F238E27FC236}">
                <a16:creationId xmlns:a16="http://schemas.microsoft.com/office/drawing/2014/main" id="{55474CE2-1490-EB37-8044-F4860FF5155E}"/>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1936F6-252F-15D6-A1A1-68CCFEB053C9}"/>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981DC3A-CFE0-FB33-5C44-65279FB1FAB6}"/>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EE89C14B-1BE2-8924-6130-D3A67AA66A0A}"/>
              </a:ext>
            </a:extLst>
          </p:cNvPr>
          <p:cNvSpPr>
            <a:spLocks noGrp="1"/>
          </p:cNvSpPr>
          <p:nvPr>
            <p:ph idx="1"/>
          </p:nvPr>
        </p:nvSpPr>
        <p:spPr/>
        <p:txBody>
          <a:bodyPr>
            <a:normAutofit/>
          </a:bodyPr>
          <a:lstStyle/>
          <a:p>
            <a:r>
              <a:rPr lang="en-GB" sz="3200" dirty="0">
                <a:latin typeface="Tisa Sans Pro" panose="020B0604020202020204" charset="0"/>
              </a:rPr>
              <a:t>Overwhelming emotional pain or hopelessness</a:t>
            </a:r>
          </a:p>
          <a:p>
            <a:r>
              <a:rPr lang="en-GB" sz="3200" dirty="0">
                <a:latin typeface="Tisa Sans Pro" panose="020B0604020202020204" charset="0"/>
              </a:rPr>
              <a:t>Feeling like a burden or that others would be “better off”</a:t>
            </a:r>
          </a:p>
          <a:p>
            <a:r>
              <a:rPr lang="en-GB" sz="3200" dirty="0">
                <a:latin typeface="Tisa Sans Pro" panose="020B0604020202020204" charset="0"/>
              </a:rPr>
              <a:t>Disturbing memories that they feel unable to manage</a:t>
            </a:r>
          </a:p>
          <a:p>
            <a:r>
              <a:rPr lang="en-GB" sz="3200" dirty="0">
                <a:latin typeface="Tisa Sans Pro" panose="020B0604020202020204" charset="0"/>
              </a:rPr>
              <a:t>Mental health conditions (e.g. depression, PTSD, anxiety)</a:t>
            </a:r>
          </a:p>
          <a:p>
            <a:r>
              <a:rPr lang="en-GB" sz="3200" dirty="0">
                <a:latin typeface="Tisa Sans Pro" panose="020B0604020202020204" charset="0"/>
              </a:rPr>
              <a:t>Feeling trapped, isolated, or unable to cope</a:t>
            </a:r>
          </a:p>
          <a:p>
            <a:r>
              <a:rPr lang="en-GB" sz="3200" dirty="0">
                <a:latin typeface="Tisa Sans Pro" panose="020B0604020202020204" charset="0"/>
              </a:rPr>
              <a:t>Sudden, unexpected changes to life that feel out of control or don’t know how to manage. </a:t>
            </a:r>
          </a:p>
          <a:p>
            <a:pPr marL="0" indent="0">
              <a:buNone/>
            </a:pPr>
            <a:endParaRPr lang="en-GB" sz="3200" dirty="0"/>
          </a:p>
        </p:txBody>
      </p:sp>
    </p:spTree>
    <p:extLst>
      <p:ext uri="{BB962C8B-B14F-4D97-AF65-F5344CB8AC3E}">
        <p14:creationId xmlns:p14="http://schemas.microsoft.com/office/powerpoint/2010/main" val="2134999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1"/>
            <a:ext cx="8321443" cy="4525963"/>
          </a:xfrm>
        </p:spPr>
        <p:txBody>
          <a:bodyPr wrap="square" rtlCol="0" anchor="t">
            <a:normAutofit/>
          </a:bodyPr>
          <a:lstStyle/>
          <a:p>
            <a:pPr eaLnBrk="1" fontAlgn="auto" hangingPunct="1">
              <a:spcAft>
                <a:spcPts val="0"/>
              </a:spcAft>
              <a:defRPr/>
            </a:pPr>
            <a:endParaRPr lang="en-GB" dirty="0"/>
          </a:p>
          <a:p>
            <a:pPr eaLnBrk="1" fontAlgn="auto" hangingPunct="1">
              <a:spcAft>
                <a:spcPts val="0"/>
              </a:spcAft>
              <a:defRPr/>
            </a:pPr>
            <a:endParaRPr lang="en-GB" dirty="0"/>
          </a:p>
          <a:p>
            <a:pPr marL="0" indent="0" eaLnBrk="1" fontAlgn="auto" hangingPunct="1">
              <a:spcAft>
                <a:spcPts val="0"/>
              </a:spcAft>
              <a:buNone/>
              <a:defRPr/>
            </a:pPr>
            <a:r>
              <a:rPr lang="en-GB" b="1" dirty="0"/>
              <a:t>Campus Safety:</a:t>
            </a:r>
          </a:p>
          <a:p>
            <a:pPr eaLnBrk="1" fontAlgn="auto" hangingPunct="1">
              <a:spcAft>
                <a:spcPts val="0"/>
              </a:spcAft>
              <a:defRPr/>
            </a:pPr>
            <a:r>
              <a:rPr lang="en-GB" dirty="0"/>
              <a:t>01483 68(</a:t>
            </a:r>
            <a:r>
              <a:rPr lang="en-GB" b="1" dirty="0">
                <a:effectLst>
                  <a:outerShdw blurRad="38100" dist="38100" dir="2700000" algn="tl">
                    <a:srgbClr val="000000">
                      <a:alpha val="43137"/>
                    </a:srgbClr>
                  </a:outerShdw>
                </a:effectLst>
              </a:rPr>
              <a:t>2002</a:t>
            </a:r>
            <a:r>
              <a:rPr lang="en-GB" dirty="0"/>
              <a:t>) for advice and general assistance</a:t>
            </a:r>
          </a:p>
          <a:p>
            <a:pPr eaLnBrk="1" fontAlgn="auto" hangingPunct="1">
              <a:spcAft>
                <a:spcPts val="0"/>
              </a:spcAft>
              <a:defRPr/>
            </a:pPr>
            <a:r>
              <a:rPr lang="en-GB" dirty="0"/>
              <a:t>01483 68(</a:t>
            </a:r>
            <a:r>
              <a:rPr lang="en-GB" b="1" dirty="0">
                <a:effectLst>
                  <a:outerShdw blurRad="38100" dist="38100" dir="2700000" algn="tl">
                    <a:srgbClr val="000000">
                      <a:alpha val="43137"/>
                    </a:srgbClr>
                  </a:outerShdw>
                </a:effectLst>
              </a:rPr>
              <a:t>3333</a:t>
            </a:r>
            <a:r>
              <a:rPr lang="en-GB" dirty="0"/>
              <a:t>) in an emergency</a:t>
            </a:r>
          </a:p>
          <a:p>
            <a:pPr eaLnBrk="1" fontAlgn="auto" hangingPunct="1">
              <a:spcAft>
                <a:spcPts val="0"/>
              </a:spcAft>
              <a:defRPr/>
            </a:pPr>
            <a:endParaRPr lang="en-GB" dirty="0"/>
          </a:p>
          <a:p>
            <a:pPr marL="0" indent="0">
              <a:buNone/>
              <a:defRPr/>
            </a:pPr>
            <a:r>
              <a:rPr lang="en-GB" b="1" dirty="0"/>
              <a:t>Useful numbers:</a:t>
            </a:r>
          </a:p>
          <a:p>
            <a:pPr>
              <a:defRPr/>
            </a:pPr>
            <a:r>
              <a:rPr lang="en-GB" dirty="0"/>
              <a:t>NHS 111</a:t>
            </a:r>
          </a:p>
          <a:p>
            <a:pPr>
              <a:defRPr/>
            </a:pPr>
            <a:r>
              <a:rPr lang="en-GB" dirty="0"/>
              <a:t>Police 101</a:t>
            </a:r>
          </a:p>
          <a:p>
            <a:pPr>
              <a:defRPr/>
            </a:pPr>
            <a:r>
              <a:rPr lang="en-GB" dirty="0"/>
              <a:t>SAMARITANS 116 123</a:t>
            </a:r>
          </a:p>
          <a:p>
            <a:pPr>
              <a:defRPr/>
            </a:pPr>
            <a:r>
              <a:rPr lang="en-GB" dirty="0"/>
              <a:t>CRISIS TEAM  0300 4568342  </a:t>
            </a:r>
          </a:p>
          <a:p>
            <a:pPr>
              <a:defRPr/>
            </a:pPr>
            <a:r>
              <a:rPr lang="en-GB" dirty="0"/>
              <a:t>SAFE HAVEN 01483 303649  18.00-23.00</a:t>
            </a:r>
          </a:p>
        </p:txBody>
      </p:sp>
      <p:sp>
        <p:nvSpPr>
          <p:cNvPr id="74" name="Text Placeholder 2">
            <a:extLst>
              <a:ext uri="{FF2B5EF4-FFF2-40B4-BE49-F238E27FC236}">
                <a16:creationId xmlns:a16="http://schemas.microsoft.com/office/drawing/2014/main" id="{8B400BD7-79C3-02FD-8D6A-543376372844}"/>
              </a:ext>
            </a:extLst>
          </p:cNvPr>
          <p:cNvSpPr>
            <a:spLocks noGrp="1"/>
          </p:cNvSpPr>
          <p:nvPr>
            <p:ph type="body" sz="quarter" idx="13"/>
          </p:nvPr>
        </p:nvSpPr>
        <p:spPr>
          <a:xfrm>
            <a:off x="1981200" y="936626"/>
            <a:ext cx="8321442" cy="384175"/>
          </a:xfrm>
        </p:spPr>
        <p:txBody>
          <a:bodyPr/>
          <a:lstStyle/>
          <a:p>
            <a:endParaRPr lang="en-US"/>
          </a:p>
        </p:txBody>
      </p:sp>
      <p:sp>
        <p:nvSpPr>
          <p:cNvPr id="48130" name="Title 1"/>
          <p:cNvSpPr>
            <a:spLocks noGrp="1"/>
          </p:cNvSpPr>
          <p:nvPr>
            <p:ph type="title"/>
          </p:nvPr>
        </p:nvSpPr>
        <p:spPr>
          <a:xfrm>
            <a:off x="1981201" y="423352"/>
            <a:ext cx="4507927" cy="413268"/>
          </a:xfrm>
        </p:spPr>
        <p:txBody>
          <a:bodyPr wrap="square" anchor="ctr">
            <a:normAutofit fontScale="90000"/>
          </a:bodyPr>
          <a:lstStyle/>
          <a:p>
            <a:pPr eaLnBrk="1" hangingPunct="1"/>
            <a:r>
              <a:rPr lang="en-GB" altLang="en-US"/>
              <a:t>Campus Safety</a:t>
            </a:r>
          </a:p>
        </p:txBody>
      </p:sp>
      <p:sp>
        <p:nvSpPr>
          <p:cNvPr id="76" name="Date Placeholder 4">
            <a:extLst>
              <a:ext uri="{FF2B5EF4-FFF2-40B4-BE49-F238E27FC236}">
                <a16:creationId xmlns:a16="http://schemas.microsoft.com/office/drawing/2014/main" id="{9F4F6DC1-887E-A5BE-BAE7-21F53DB2A99C}"/>
              </a:ext>
            </a:extLst>
          </p:cNvPr>
          <p:cNvSpPr>
            <a:spLocks noGrp="1"/>
          </p:cNvSpPr>
          <p:nvPr>
            <p:ph type="dt" sz="half" idx="14"/>
          </p:nvPr>
        </p:nvSpPr>
        <p:spPr>
          <a:xfrm>
            <a:off x="1617664" y="6575426"/>
            <a:ext cx="2033587" cy="282575"/>
          </a:xfrm>
        </p:spPr>
        <p:txBody>
          <a:bodyPr/>
          <a:lstStyle/>
          <a:p>
            <a:pPr>
              <a:spcAft>
                <a:spcPts val="600"/>
              </a:spcAft>
              <a:defRPr/>
            </a:pPr>
            <a:fld id="{AD955BDD-8339-4B0F-977F-DF23FC087133}" type="datetime2">
              <a:rPr lang="en-GB"/>
              <a:pPr>
                <a:spcAft>
                  <a:spcPts val="600"/>
                </a:spcAft>
                <a:defRPr/>
              </a:pPr>
              <a:t>Wednesday, 08 October 2025</a:t>
            </a:fld>
            <a:endParaRPr lang="en-US"/>
          </a:p>
        </p:txBody>
      </p:sp>
      <p:sp>
        <p:nvSpPr>
          <p:cNvPr id="48132" name="Slide Number Placeholder 4"/>
          <p:cNvSpPr>
            <a:spLocks noGrp="1"/>
          </p:cNvSpPr>
          <p:nvPr>
            <p:ph type="sldNum" sz="quarter" idx="15"/>
          </p:nvPr>
        </p:nvSpPr>
        <p:spPr bwMode="auto">
          <a:xfrm>
            <a:off x="8550275" y="6575426"/>
            <a:ext cx="2133600" cy="282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eaLnBrk="0" hangingPunct="0">
              <a:spcBef>
                <a:spcPct val="20000"/>
              </a:spcBef>
              <a:buFont typeface="Arial" charset="0"/>
              <a:defRPr>
                <a:solidFill>
                  <a:schemeClr val="tx1"/>
                </a:solidFill>
                <a:latin typeface="Georgia" pitchFamily="18" charset="0"/>
                <a:ea typeface="Georgia" pitchFamily="18" charset="0"/>
                <a:cs typeface="Georgia" pitchFamily="18" charset="0"/>
              </a:defRPr>
            </a:lvl1pPr>
            <a:lvl2pPr marL="742950" indent="-285750" eaLnBrk="0" hangingPunct="0">
              <a:spcBef>
                <a:spcPct val="20000"/>
              </a:spcBef>
              <a:buFont typeface="Arial" charset="0"/>
              <a:buChar char="–"/>
              <a:defRPr sz="28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charset="0"/>
              <a:buChar char="•"/>
              <a:defRPr sz="2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charset="0"/>
              <a:buChar char="–"/>
              <a:defRPr sz="20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charset="0"/>
              <a:buChar char="»"/>
              <a:defRPr sz="2000">
                <a:solidFill>
                  <a:schemeClr val="tx1"/>
                </a:solidFill>
                <a:latin typeface="Calibri" pitchFamily="34" charset="0"/>
                <a:ea typeface="Georgia" pitchFamily="18" charset="0"/>
                <a:cs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Georgia" pitchFamily="18" charset="0"/>
                <a:cs typeface="Georgia" pitchFamily="18" charset="0"/>
              </a:defRPr>
            </a:lvl9pPr>
          </a:lstStyle>
          <a:p>
            <a:pPr eaLnBrk="1" hangingPunct="1">
              <a:spcBef>
                <a:spcPct val="0"/>
              </a:spcBef>
              <a:spcAft>
                <a:spcPts val="600"/>
              </a:spcAft>
            </a:pPr>
            <a:fld id="{29D2B52A-E050-4266-872B-FE698DD75611}" type="slidenum">
              <a:rPr lang="en-US" altLang="en-US">
                <a:solidFill>
                  <a:srgbClr val="203D75"/>
                </a:solidFill>
              </a:rPr>
              <a:pPr eaLnBrk="1" hangingPunct="1">
                <a:spcBef>
                  <a:spcPct val="0"/>
                </a:spcBef>
                <a:spcAft>
                  <a:spcPts val="600"/>
                </a:spcAft>
              </a:pPr>
              <a:t>7</a:t>
            </a:fld>
            <a:endParaRPr lang="en-US" altLang="en-US">
              <a:solidFill>
                <a:srgbClr val="203D75"/>
              </a:solidFill>
            </a:endParaRPr>
          </a:p>
        </p:txBody>
      </p:sp>
    </p:spTree>
    <p:extLst>
      <p:ext uri="{BB962C8B-B14F-4D97-AF65-F5344CB8AC3E}">
        <p14:creationId xmlns:p14="http://schemas.microsoft.com/office/powerpoint/2010/main" val="809866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DA2A1-7DA0-F490-6542-AD4ACBC372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67B220-4714-2E14-3EFC-B0EF4CC04511}"/>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What To Listen Out For</a:t>
            </a:r>
          </a:p>
        </p:txBody>
      </p:sp>
      <p:sp>
        <p:nvSpPr>
          <p:cNvPr id="4" name="Rectangle 3">
            <a:extLst>
              <a:ext uri="{FF2B5EF4-FFF2-40B4-BE49-F238E27FC236}">
                <a16:creationId xmlns:a16="http://schemas.microsoft.com/office/drawing/2014/main" id="{0B0581C8-5253-88B0-7BC3-BE85EFD7BE99}"/>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CFBEE3-5622-B516-1994-ECE7B776BF24}"/>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E42FBA7C-8C02-9013-22F7-902101B4E832}"/>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2" name="Content Placeholder 1">
            <a:extLst>
              <a:ext uri="{FF2B5EF4-FFF2-40B4-BE49-F238E27FC236}">
                <a16:creationId xmlns:a16="http://schemas.microsoft.com/office/drawing/2014/main" id="{AB12DCDD-A230-5125-7C24-6EB41C46444F}"/>
              </a:ext>
            </a:extLst>
          </p:cNvPr>
          <p:cNvSpPr>
            <a:spLocks noGrp="1" noChangeArrowheads="1"/>
          </p:cNvSpPr>
          <p:nvPr>
            <p:ph idx="1"/>
          </p:nvPr>
        </p:nvSpPr>
        <p:spPr bwMode="auto">
          <a:xfrm>
            <a:off x="540487" y="889843"/>
            <a:ext cx="10602433"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200000"/>
              </a:lnSpc>
              <a:spcBef>
                <a:spcPct val="0"/>
              </a:spcBef>
              <a:spcAft>
                <a:spcPct val="0"/>
              </a:spcAft>
              <a:buNone/>
            </a:pPr>
            <a:endParaRPr kumimoji="0" lang="en-US" altLang="en-US" sz="1800" b="0" i="0" u="none" strike="noStrike" cap="none" normalizeH="0" baseline="0" dirty="0">
              <a:ln>
                <a:noFill/>
              </a:ln>
              <a:solidFill>
                <a:schemeClr val="tx1"/>
              </a:solidFill>
              <a:effectLst/>
              <a:latin typeface="Tisa Sans Pro" panose="020B0604020202020204" charset="0"/>
            </a:endParaRPr>
          </a:p>
          <a:p>
            <a:pPr eaLnBrk="0" fontAlgn="base" hangingPunct="0">
              <a:lnSpc>
                <a:spcPct val="200000"/>
              </a:lnSpc>
              <a:spcBef>
                <a:spcPct val="0"/>
              </a:spcBef>
              <a:spcAft>
                <a:spcPct val="0"/>
              </a:spcAft>
            </a:pPr>
            <a:r>
              <a:rPr lang="en-US" altLang="en-US" sz="3200" dirty="0">
                <a:latin typeface="Tisa Sans Pro" panose="020B0604020202020204" charset="0"/>
              </a:rPr>
              <a:t>‘Everyone would be better off without me’</a:t>
            </a:r>
          </a:p>
          <a:p>
            <a:pPr marL="0" indent="0" eaLnBrk="0" fontAlgn="base" hangingPunct="0">
              <a:lnSpc>
                <a:spcPct val="200000"/>
              </a:lnSpc>
              <a:spcBef>
                <a:spcPct val="0"/>
              </a:spcBef>
              <a:spcAft>
                <a:spcPct val="0"/>
              </a:spcAft>
              <a:buFontTx/>
              <a:buChar char="•"/>
            </a:pPr>
            <a:r>
              <a:rPr lang="en-US" altLang="en-US" sz="3200" dirty="0">
                <a:latin typeface="Tisa Sans Pro" panose="020B0604020202020204" charset="0"/>
              </a:rPr>
              <a:t> ‘I can’t do this anymore’</a:t>
            </a:r>
          </a:p>
          <a:p>
            <a:pPr marL="0" marR="0" lvl="0" indent="0" algn="l" defTabSz="914400" rtl="0" eaLnBrk="0" fontAlgn="base" latinLnBrk="0" hangingPunct="0">
              <a:lnSpc>
                <a:spcPct val="200000"/>
              </a:lnSpc>
              <a:spcBef>
                <a:spcPct val="0"/>
              </a:spcBef>
              <a:spcAft>
                <a:spcPct val="0"/>
              </a:spcAft>
              <a:buClrTx/>
              <a:buSzTx/>
              <a:buFontTx/>
              <a:buChar char="•"/>
              <a:tabLst/>
            </a:pPr>
            <a:r>
              <a:rPr lang="en-US" altLang="en-US" sz="3200" dirty="0">
                <a:latin typeface="Tisa Sans Pro" panose="020B0604020202020204" charset="0"/>
              </a:rPr>
              <a:t> ‘I just want it all to stop’</a:t>
            </a:r>
          </a:p>
          <a:p>
            <a:pPr marL="0" marR="0" lvl="0" indent="0" algn="l" defTabSz="914400" rtl="0" eaLnBrk="0" fontAlgn="base" latinLnBrk="0" hangingPunct="0">
              <a:lnSpc>
                <a:spcPct val="200000"/>
              </a:lnSpc>
              <a:spcBef>
                <a:spcPct val="0"/>
              </a:spcBef>
              <a:spcAft>
                <a:spcPct val="0"/>
              </a:spcAft>
              <a:buClrTx/>
              <a:buSzTx/>
              <a:buFontTx/>
              <a:buChar char="•"/>
              <a:tabLst/>
            </a:pPr>
            <a:r>
              <a:rPr lang="en-US" altLang="en-US" sz="3200" dirty="0">
                <a:latin typeface="Tisa Sans Pro" panose="020B0604020202020204" charset="0"/>
              </a:rPr>
              <a:t> Talking about death or disappearing</a:t>
            </a:r>
          </a:p>
          <a:p>
            <a:pPr marL="0" marR="0" lvl="0" indent="0" algn="l" defTabSz="914400" rtl="0" eaLnBrk="0" fontAlgn="base" latinLnBrk="0" hangingPunct="0">
              <a:lnSpc>
                <a:spcPct val="100000"/>
              </a:lnSpc>
              <a:spcBef>
                <a:spcPct val="0"/>
              </a:spcBef>
              <a:spcAft>
                <a:spcPct val="0"/>
              </a:spcAft>
              <a:buClrTx/>
              <a:buSzTx/>
              <a:buNone/>
              <a:tabLst/>
            </a:pPr>
            <a:endParaRPr lang="en-US" altLang="en-US" sz="3200" dirty="0">
              <a:latin typeface="Tisa Sans Pro" panose="020B0604020202020204" charset="0"/>
            </a:endParaRPr>
          </a:p>
        </p:txBody>
      </p:sp>
    </p:spTree>
    <p:extLst>
      <p:ext uri="{BB962C8B-B14F-4D97-AF65-F5344CB8AC3E}">
        <p14:creationId xmlns:p14="http://schemas.microsoft.com/office/powerpoint/2010/main" val="31539335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C9401-3109-57D6-C468-45E577EB6A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F3AC79-0853-6811-1C12-25B00E52278B}"/>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How would you feel?</a:t>
            </a:r>
          </a:p>
        </p:txBody>
      </p:sp>
      <p:sp>
        <p:nvSpPr>
          <p:cNvPr id="4" name="Rectangle 3">
            <a:extLst>
              <a:ext uri="{FF2B5EF4-FFF2-40B4-BE49-F238E27FC236}">
                <a16:creationId xmlns:a16="http://schemas.microsoft.com/office/drawing/2014/main" id="{D27EF0E5-A7C2-DAEA-FEEF-9796749C9648}"/>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A23F3D5-6AEF-FD9E-5435-608D6993710F}"/>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D929CD2F-9126-DF86-BFC9-2C76B94745D7}"/>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2" name="Content Placeholder 1">
            <a:extLst>
              <a:ext uri="{FF2B5EF4-FFF2-40B4-BE49-F238E27FC236}">
                <a16:creationId xmlns:a16="http://schemas.microsoft.com/office/drawing/2014/main" id="{F1DB6D9C-9288-8C30-6B2F-49FBBF2A1E01}"/>
              </a:ext>
            </a:extLst>
          </p:cNvPr>
          <p:cNvSpPr>
            <a:spLocks noGrp="1" noChangeArrowheads="1"/>
          </p:cNvSpPr>
          <p:nvPr>
            <p:ph idx="1"/>
          </p:nvPr>
        </p:nvSpPr>
        <p:spPr bwMode="auto">
          <a:xfrm>
            <a:off x="540487" y="2998112"/>
            <a:ext cx="10602433"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endParaRPr kumimoji="0" lang="en-US" altLang="en-US" sz="1800" b="0" i="0" u="none" strike="noStrike" cap="none" normalizeH="0" baseline="0" dirty="0">
              <a:ln>
                <a:noFill/>
              </a:ln>
              <a:solidFill>
                <a:schemeClr val="tx1"/>
              </a:solidFill>
              <a:effectLst/>
              <a:latin typeface="Tisa Sans Pro" panose="020B060402020202020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3200" dirty="0">
                <a:latin typeface="Tisa Sans Pro" panose="020B0604020202020204" charset="0"/>
              </a:rPr>
              <a:t>   Talk to those around you.</a:t>
            </a:r>
          </a:p>
        </p:txBody>
      </p:sp>
    </p:spTree>
    <p:extLst>
      <p:ext uri="{BB962C8B-B14F-4D97-AF65-F5344CB8AC3E}">
        <p14:creationId xmlns:p14="http://schemas.microsoft.com/office/powerpoint/2010/main" val="12943535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ABC60-D878-F2B8-E518-921E0C016E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022C7E-96E3-21D6-6F5E-538F466C1D6E}"/>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Let’s Talk About Suicide…. </a:t>
            </a:r>
          </a:p>
        </p:txBody>
      </p:sp>
      <p:sp>
        <p:nvSpPr>
          <p:cNvPr id="4" name="Rectangle 3">
            <a:extLst>
              <a:ext uri="{FF2B5EF4-FFF2-40B4-BE49-F238E27FC236}">
                <a16:creationId xmlns:a16="http://schemas.microsoft.com/office/drawing/2014/main" id="{88DEE09A-0908-68C2-9F2A-44FF04D8A8E9}"/>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A8F2D3-9B39-EF8E-48B8-60B67B6E83FE}"/>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5329A21B-AB52-5EAA-1AAB-D3E3CD4CB815}"/>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9B9ADF8A-FFB6-4085-8434-755AE9170E50}"/>
              </a:ext>
            </a:extLst>
          </p:cNvPr>
          <p:cNvSpPr>
            <a:spLocks noGrp="1"/>
          </p:cNvSpPr>
          <p:nvPr>
            <p:ph idx="1"/>
          </p:nvPr>
        </p:nvSpPr>
        <p:spPr/>
        <p:txBody>
          <a:bodyPr>
            <a:normAutofit/>
          </a:bodyPr>
          <a:lstStyle/>
          <a:p>
            <a:pPr marL="0" indent="0">
              <a:buNone/>
            </a:pPr>
            <a:endParaRPr lang="en-GB" sz="3200" dirty="0"/>
          </a:p>
          <a:p>
            <a:pPr marL="0" indent="0">
              <a:buNone/>
            </a:pPr>
            <a:endParaRPr lang="en-GB" sz="3200" dirty="0"/>
          </a:p>
          <a:p>
            <a:pPr marL="0" indent="0">
              <a:buNone/>
            </a:pPr>
            <a:endParaRPr lang="en-GB" sz="3200" dirty="0"/>
          </a:p>
        </p:txBody>
      </p:sp>
      <p:graphicFrame>
        <p:nvGraphicFramePr>
          <p:cNvPr id="2" name="Table 1">
            <a:extLst>
              <a:ext uri="{FF2B5EF4-FFF2-40B4-BE49-F238E27FC236}">
                <a16:creationId xmlns:a16="http://schemas.microsoft.com/office/drawing/2014/main" id="{A8C9E208-CC65-8A22-E4F0-B652E93AFA54}"/>
              </a:ext>
            </a:extLst>
          </p:cNvPr>
          <p:cNvGraphicFramePr>
            <a:graphicFrameLocks noGrp="1"/>
          </p:cNvGraphicFramePr>
          <p:nvPr>
            <p:extLst>
              <p:ext uri="{D42A27DB-BD31-4B8C-83A1-F6EECF244321}">
                <p14:modId xmlns:p14="http://schemas.microsoft.com/office/powerpoint/2010/main" val="3981803289"/>
              </p:ext>
            </p:extLst>
          </p:nvPr>
        </p:nvGraphicFramePr>
        <p:xfrm>
          <a:off x="202019" y="1732728"/>
          <a:ext cx="11281144" cy="5815501"/>
        </p:xfrm>
        <a:graphic>
          <a:graphicData uri="http://schemas.openxmlformats.org/drawingml/2006/table">
            <a:tbl>
              <a:tblPr/>
              <a:tblGrid>
                <a:gridCol w="10106752">
                  <a:extLst>
                    <a:ext uri="{9D8B030D-6E8A-4147-A177-3AD203B41FA5}">
                      <a16:colId xmlns:a16="http://schemas.microsoft.com/office/drawing/2014/main" val="242748506"/>
                    </a:ext>
                  </a:extLst>
                </a:gridCol>
                <a:gridCol w="1174392">
                  <a:extLst>
                    <a:ext uri="{9D8B030D-6E8A-4147-A177-3AD203B41FA5}">
                      <a16:colId xmlns:a16="http://schemas.microsoft.com/office/drawing/2014/main" val="1648280602"/>
                    </a:ext>
                  </a:extLst>
                </a:gridCol>
              </a:tblGrid>
              <a:tr h="451402">
                <a:tc>
                  <a:txBody>
                    <a:bodyPr/>
                    <a:lstStyle/>
                    <a:p>
                      <a:pPr>
                        <a:buNone/>
                      </a:pPr>
                      <a:r>
                        <a:rPr lang="en-GB" sz="2800" b="1" dirty="0">
                          <a:latin typeface="Tisa Sans Pro" panose="020B0604020202020204" charset="0"/>
                        </a:rPr>
                        <a:t>What to do if a student tells you they are feeling suicidal </a:t>
                      </a:r>
                      <a:endParaRPr lang="en-GB" sz="2800" dirty="0">
                        <a:latin typeface="Tisa Sans Pro" panose="020B0604020202020204" charset="0"/>
                      </a:endParaRPr>
                    </a:p>
                  </a:txBody>
                  <a:tcPr marL="63990" marR="63990" marT="31995" marB="31995" anchor="ctr">
                    <a:lnL>
                      <a:noFill/>
                    </a:lnL>
                    <a:lnR>
                      <a:noFill/>
                    </a:lnR>
                    <a:lnT>
                      <a:noFill/>
                    </a:lnT>
                    <a:lnB>
                      <a:noFill/>
                    </a:lnB>
                    <a:noFill/>
                  </a:tcPr>
                </a:tc>
                <a:tc>
                  <a:txBody>
                    <a:bodyPr/>
                    <a:lstStyle/>
                    <a:p>
                      <a:pPr>
                        <a:buNone/>
                      </a:pPr>
                      <a:endParaRPr lang="en-GB" sz="1300"/>
                    </a:p>
                  </a:txBody>
                  <a:tcPr marL="63990" marR="63990" marT="31995" marB="31995" anchor="ctr">
                    <a:lnL>
                      <a:noFill/>
                    </a:lnL>
                    <a:lnR>
                      <a:noFill/>
                    </a:lnR>
                    <a:lnT>
                      <a:noFill/>
                    </a:lnT>
                    <a:lnB>
                      <a:noFill/>
                    </a:lnB>
                    <a:noFill/>
                  </a:tcPr>
                </a:tc>
                <a:extLst>
                  <a:ext uri="{0D108BD9-81ED-4DB2-BD59-A6C34878D82A}">
                    <a16:rowId xmlns:a16="http://schemas.microsoft.com/office/drawing/2014/main" val="3362312030"/>
                  </a:ext>
                </a:extLst>
              </a:tr>
              <a:tr h="255961">
                <a:tc>
                  <a:txBody>
                    <a:bodyPr/>
                    <a:lstStyle/>
                    <a:p>
                      <a:pPr>
                        <a:buNone/>
                      </a:pPr>
                      <a:r>
                        <a:rPr lang="en-GB" sz="2800" b="1" dirty="0">
                          <a:solidFill>
                            <a:srgbClr val="FF208B"/>
                          </a:solidFill>
                          <a:latin typeface="Tisa Sans Pro" panose="020B0604020202020204" charset="0"/>
                        </a:rPr>
                        <a:t>DO:</a:t>
                      </a:r>
                      <a:endParaRPr lang="en-GB" sz="2800" dirty="0">
                        <a:solidFill>
                          <a:srgbClr val="FF208B"/>
                        </a:solidFill>
                        <a:latin typeface="Tisa Sans Pro" panose="020B0604020202020204" charset="0"/>
                      </a:endParaRPr>
                    </a:p>
                  </a:txBody>
                  <a:tcPr marL="63990" marR="63990" marT="31995" marB="31995" anchor="ctr">
                    <a:lnL>
                      <a:noFill/>
                    </a:lnL>
                    <a:lnR>
                      <a:noFill/>
                    </a:lnR>
                    <a:lnT>
                      <a:noFill/>
                    </a:lnT>
                    <a:lnB>
                      <a:noFill/>
                    </a:lnB>
                    <a:noFill/>
                  </a:tcPr>
                </a:tc>
                <a:tc>
                  <a:txBody>
                    <a:bodyPr/>
                    <a:lstStyle/>
                    <a:p>
                      <a:pPr>
                        <a:buNone/>
                      </a:pPr>
                      <a:endParaRPr lang="en-GB" sz="1600" dirty="0">
                        <a:latin typeface="Tisa Sans Pro" panose="020B0604020202020204" charset="0"/>
                      </a:endParaRPr>
                    </a:p>
                  </a:txBody>
                  <a:tcPr marL="63990" marR="63990" marT="31995" marB="31995" anchor="ctr">
                    <a:lnL>
                      <a:noFill/>
                    </a:lnL>
                    <a:lnR>
                      <a:noFill/>
                    </a:lnR>
                    <a:lnT>
                      <a:noFill/>
                    </a:lnT>
                    <a:lnB>
                      <a:noFill/>
                    </a:lnB>
                    <a:noFill/>
                  </a:tcPr>
                </a:tc>
                <a:extLst>
                  <a:ext uri="{0D108BD9-81ED-4DB2-BD59-A6C34878D82A}">
                    <a16:rowId xmlns:a16="http://schemas.microsoft.com/office/drawing/2014/main" val="3921997300"/>
                  </a:ext>
                </a:extLst>
              </a:tr>
              <a:tr h="255961">
                <a:tc>
                  <a:txBody>
                    <a:bodyPr/>
                    <a:lstStyle/>
                    <a:p>
                      <a:pPr marL="342900" indent="-342900">
                        <a:buFont typeface="Arial" panose="020B0604020202020204" pitchFamily="34" charset="0"/>
                        <a:buChar char="•"/>
                      </a:pPr>
                      <a:r>
                        <a:rPr lang="en-GB" sz="2800" dirty="0">
                          <a:latin typeface="Tisa Sans Pro" panose="020B0604020202020204" charset="0"/>
                        </a:rPr>
                        <a:t>Listen carefully and calmly</a:t>
                      </a:r>
                    </a:p>
                  </a:txBody>
                  <a:tcPr marL="63990" marR="63990" marT="31995" marB="31995" anchor="ctr">
                    <a:lnL>
                      <a:noFill/>
                    </a:lnL>
                    <a:lnR>
                      <a:noFill/>
                    </a:lnR>
                    <a:lnT>
                      <a:noFill/>
                    </a:lnT>
                    <a:lnB>
                      <a:noFill/>
                    </a:lnB>
                    <a:noFill/>
                  </a:tcPr>
                </a:tc>
                <a:tc>
                  <a:txBody>
                    <a:bodyPr/>
                    <a:lstStyle/>
                    <a:p>
                      <a:pPr>
                        <a:buNone/>
                      </a:pPr>
                      <a:endParaRPr lang="en-GB" sz="1600">
                        <a:latin typeface="Tisa Sans Pro" panose="020B0604020202020204" charset="0"/>
                      </a:endParaRPr>
                    </a:p>
                  </a:txBody>
                  <a:tcPr marL="63990" marR="63990" marT="31995" marB="31995" anchor="ctr">
                    <a:lnL>
                      <a:noFill/>
                    </a:lnL>
                    <a:lnR>
                      <a:noFill/>
                    </a:lnR>
                    <a:lnT>
                      <a:noFill/>
                    </a:lnT>
                    <a:lnB>
                      <a:noFill/>
                    </a:lnB>
                    <a:noFill/>
                  </a:tcPr>
                </a:tc>
                <a:extLst>
                  <a:ext uri="{0D108BD9-81ED-4DB2-BD59-A6C34878D82A}">
                    <a16:rowId xmlns:a16="http://schemas.microsoft.com/office/drawing/2014/main" val="792257590"/>
                  </a:ext>
                </a:extLst>
              </a:tr>
              <a:tr h="255961">
                <a:tc>
                  <a:txBody>
                    <a:bodyPr/>
                    <a:lstStyle/>
                    <a:p>
                      <a:pPr marL="342900" indent="-342900">
                        <a:buFont typeface="Arial" panose="020B0604020202020204" pitchFamily="34" charset="0"/>
                        <a:buChar char="•"/>
                      </a:pPr>
                      <a:r>
                        <a:rPr lang="en-GB" sz="2800" i="1" dirty="0">
                          <a:latin typeface="Tisa Sans Pro" panose="020B0604020202020204" charset="0"/>
                        </a:rPr>
                        <a:t>I’m really glad you told me. There is plenty of support</a:t>
                      </a:r>
                      <a:endParaRPr lang="en-GB" sz="2800" dirty="0">
                        <a:latin typeface="Tisa Sans Pro" panose="020B0604020202020204" charset="0"/>
                      </a:endParaRPr>
                    </a:p>
                  </a:txBody>
                  <a:tcPr marL="63990" marR="63990" marT="31995" marB="31995" anchor="ctr">
                    <a:lnL>
                      <a:noFill/>
                    </a:lnL>
                    <a:lnR>
                      <a:noFill/>
                    </a:lnR>
                    <a:lnT>
                      <a:noFill/>
                    </a:lnT>
                    <a:lnB>
                      <a:noFill/>
                    </a:lnB>
                    <a:noFill/>
                  </a:tcPr>
                </a:tc>
                <a:tc>
                  <a:txBody>
                    <a:bodyPr/>
                    <a:lstStyle/>
                    <a:p>
                      <a:pPr>
                        <a:buNone/>
                      </a:pPr>
                      <a:endParaRPr lang="en-GB" sz="1600" dirty="0">
                        <a:latin typeface="Tisa Sans Pro" panose="020B0604020202020204" charset="0"/>
                      </a:endParaRPr>
                    </a:p>
                  </a:txBody>
                  <a:tcPr marL="63990" marR="63990" marT="31995" marB="31995" anchor="ctr">
                    <a:lnL>
                      <a:noFill/>
                    </a:lnL>
                    <a:lnR>
                      <a:noFill/>
                    </a:lnR>
                    <a:lnT>
                      <a:noFill/>
                    </a:lnT>
                    <a:lnB>
                      <a:noFill/>
                    </a:lnB>
                    <a:noFill/>
                  </a:tcPr>
                </a:tc>
                <a:extLst>
                  <a:ext uri="{0D108BD9-81ED-4DB2-BD59-A6C34878D82A}">
                    <a16:rowId xmlns:a16="http://schemas.microsoft.com/office/drawing/2014/main" val="1040083824"/>
                  </a:ext>
                </a:extLst>
              </a:tr>
              <a:tr h="255961">
                <a:tc>
                  <a:txBody>
                    <a:bodyPr/>
                    <a:lstStyle/>
                    <a:p>
                      <a:pPr marL="342900" indent="-342900">
                        <a:buFont typeface="Arial" panose="020B0604020202020204" pitchFamily="34" charset="0"/>
                        <a:buChar char="•"/>
                      </a:pPr>
                      <a:r>
                        <a:rPr lang="en-GB" sz="2800" dirty="0">
                          <a:latin typeface="Tisa Sans Pro" panose="020B0604020202020204" charset="0"/>
                        </a:rPr>
                        <a:t>Encourage them to use their support network</a:t>
                      </a:r>
                    </a:p>
                  </a:txBody>
                  <a:tcPr marL="63990" marR="63990" marT="31995" marB="31995" anchor="ctr">
                    <a:lnL>
                      <a:noFill/>
                    </a:lnL>
                    <a:lnR>
                      <a:noFill/>
                    </a:lnR>
                    <a:lnT>
                      <a:noFill/>
                    </a:lnT>
                    <a:lnB>
                      <a:noFill/>
                    </a:lnB>
                    <a:noFill/>
                  </a:tcPr>
                </a:tc>
                <a:tc>
                  <a:txBody>
                    <a:bodyPr/>
                    <a:lstStyle/>
                    <a:p>
                      <a:pPr>
                        <a:buNone/>
                      </a:pPr>
                      <a:endParaRPr lang="en-GB" sz="1600" dirty="0">
                        <a:latin typeface="Tisa Sans Pro" panose="020B0604020202020204" charset="0"/>
                      </a:endParaRPr>
                    </a:p>
                  </a:txBody>
                  <a:tcPr marL="63990" marR="63990" marT="31995" marB="31995" anchor="ctr">
                    <a:lnL>
                      <a:noFill/>
                    </a:lnL>
                    <a:lnR>
                      <a:noFill/>
                    </a:lnR>
                    <a:lnT>
                      <a:noFill/>
                    </a:lnT>
                    <a:lnB>
                      <a:noFill/>
                    </a:lnB>
                    <a:noFill/>
                  </a:tcPr>
                </a:tc>
                <a:extLst>
                  <a:ext uri="{0D108BD9-81ED-4DB2-BD59-A6C34878D82A}">
                    <a16:rowId xmlns:a16="http://schemas.microsoft.com/office/drawing/2014/main" val="3555817060"/>
                  </a:ext>
                </a:extLst>
              </a:tr>
              <a:tr h="255961">
                <a:tc>
                  <a:txBody>
                    <a:bodyPr/>
                    <a:lstStyle/>
                    <a:p>
                      <a:pPr marL="342900" indent="-342900">
                        <a:buFont typeface="Arial" panose="020B0604020202020204" pitchFamily="34" charset="0"/>
                        <a:buChar char="•"/>
                      </a:pPr>
                      <a:r>
                        <a:rPr lang="en-GB" sz="2800" dirty="0">
                          <a:latin typeface="Tisa Sans Pro" panose="020B0604020202020204" charset="0"/>
                        </a:rPr>
                        <a:t>Refer to the Centre for Wellbeing, if urgent, they need to go to A&amp;E. Campus safety can call an ambulance</a:t>
                      </a:r>
                    </a:p>
                  </a:txBody>
                  <a:tcPr marL="63990" marR="63990" marT="31995" marB="31995" anchor="ctr">
                    <a:lnL>
                      <a:noFill/>
                    </a:lnL>
                    <a:lnR>
                      <a:noFill/>
                    </a:lnR>
                    <a:lnT>
                      <a:noFill/>
                    </a:lnT>
                    <a:lnB>
                      <a:noFill/>
                    </a:lnB>
                    <a:noFill/>
                  </a:tcPr>
                </a:tc>
                <a:tc>
                  <a:txBody>
                    <a:bodyPr/>
                    <a:lstStyle/>
                    <a:p>
                      <a:pPr>
                        <a:buNone/>
                      </a:pPr>
                      <a:endParaRPr lang="en-GB" sz="1600" dirty="0">
                        <a:latin typeface="Tisa Sans Pro" panose="020B0604020202020204" charset="0"/>
                      </a:endParaRPr>
                    </a:p>
                  </a:txBody>
                  <a:tcPr marL="63990" marR="63990" marT="31995" marB="31995" anchor="ctr">
                    <a:lnL>
                      <a:noFill/>
                    </a:lnL>
                    <a:lnR>
                      <a:noFill/>
                    </a:lnR>
                    <a:lnT>
                      <a:noFill/>
                    </a:lnT>
                    <a:lnB>
                      <a:noFill/>
                    </a:lnB>
                    <a:noFill/>
                  </a:tcPr>
                </a:tc>
                <a:extLst>
                  <a:ext uri="{0D108BD9-81ED-4DB2-BD59-A6C34878D82A}">
                    <a16:rowId xmlns:a16="http://schemas.microsoft.com/office/drawing/2014/main" val="972188664"/>
                  </a:ext>
                </a:extLst>
              </a:tr>
              <a:tr h="447932">
                <a:tc>
                  <a:txBody>
                    <a:bodyPr/>
                    <a:lstStyle/>
                    <a:p>
                      <a:pPr marL="342900" indent="-342900">
                        <a:buFont typeface="Arial" panose="020B0604020202020204" pitchFamily="34" charset="0"/>
                        <a:buChar char="•"/>
                      </a:pPr>
                      <a:r>
                        <a:rPr lang="en-GB" sz="2800" dirty="0">
                          <a:latin typeface="Tisa Sans Pro" panose="020B0604020202020204" charset="0"/>
                        </a:rPr>
                        <a:t>Find out if a friend or someone can stay with them  for awhile. </a:t>
                      </a:r>
                    </a:p>
                  </a:txBody>
                  <a:tcPr marL="63990" marR="63990" marT="31995" marB="31995" anchor="ctr">
                    <a:lnL>
                      <a:noFill/>
                    </a:lnL>
                    <a:lnR>
                      <a:noFill/>
                    </a:lnR>
                    <a:lnT>
                      <a:noFill/>
                    </a:lnT>
                    <a:lnB>
                      <a:noFill/>
                    </a:lnB>
                    <a:noFill/>
                  </a:tcPr>
                </a:tc>
                <a:tc>
                  <a:txBody>
                    <a:bodyPr/>
                    <a:lstStyle/>
                    <a:p>
                      <a:pPr>
                        <a:buNone/>
                      </a:pPr>
                      <a:endParaRPr lang="en-GB" sz="1300"/>
                    </a:p>
                  </a:txBody>
                  <a:tcPr marL="63990" marR="63990" marT="31995" marB="31995" anchor="ctr">
                    <a:lnL>
                      <a:noFill/>
                    </a:lnL>
                    <a:lnR>
                      <a:noFill/>
                    </a:lnR>
                    <a:lnT>
                      <a:noFill/>
                    </a:lnT>
                    <a:lnB>
                      <a:noFill/>
                    </a:lnB>
                    <a:noFill/>
                  </a:tcPr>
                </a:tc>
                <a:extLst>
                  <a:ext uri="{0D108BD9-81ED-4DB2-BD59-A6C34878D82A}">
                    <a16:rowId xmlns:a16="http://schemas.microsoft.com/office/drawing/2014/main" val="3437382914"/>
                  </a:ext>
                </a:extLst>
              </a:tr>
              <a:tr h="582389">
                <a:tc>
                  <a:txBody>
                    <a:bodyPr/>
                    <a:lstStyle/>
                    <a:p>
                      <a:pPr marL="342900" indent="-342900">
                        <a:buFont typeface="Arial" panose="020B0604020202020204" pitchFamily="34" charset="0"/>
                        <a:buChar char="•"/>
                      </a:pPr>
                      <a:r>
                        <a:rPr lang="en-GB" sz="2800" dirty="0">
                          <a:solidFill>
                            <a:schemeClr val="tx1"/>
                          </a:solidFill>
                          <a:latin typeface="Tisa Sans Pro" panose="020B0604020202020204" charset="0"/>
                        </a:rPr>
                        <a:t>Fill in the </a:t>
                      </a:r>
                      <a:r>
                        <a:rPr lang="en-GB" sz="2800" dirty="0">
                          <a:solidFill>
                            <a:srgbClr val="FF208B"/>
                          </a:solidFill>
                          <a:latin typeface="Tisa Sans Pro" panose="020B0604020202020204" charset="0"/>
                        </a:rPr>
                        <a:t>WBC logbook</a:t>
                      </a:r>
                    </a:p>
                  </a:txBody>
                  <a:tcPr marL="63990" marR="63990" marT="31995" marB="31995" anchor="ctr">
                    <a:lnL>
                      <a:noFill/>
                    </a:lnL>
                    <a:lnR>
                      <a:noFill/>
                    </a:lnR>
                    <a:lnT>
                      <a:noFill/>
                    </a:lnT>
                    <a:lnB>
                      <a:noFill/>
                    </a:lnB>
                    <a:noFill/>
                  </a:tcPr>
                </a:tc>
                <a:tc>
                  <a:txBody>
                    <a:bodyPr/>
                    <a:lstStyle/>
                    <a:p>
                      <a:pPr>
                        <a:buNone/>
                      </a:pPr>
                      <a:endParaRPr lang="en-GB" sz="1300"/>
                    </a:p>
                  </a:txBody>
                  <a:tcPr marL="63990" marR="63990" marT="31995" marB="31995" anchor="ctr">
                    <a:lnL>
                      <a:noFill/>
                    </a:lnL>
                    <a:lnR>
                      <a:noFill/>
                    </a:lnR>
                    <a:lnT>
                      <a:noFill/>
                    </a:lnT>
                    <a:lnB>
                      <a:noFill/>
                    </a:lnB>
                    <a:noFill/>
                  </a:tcPr>
                </a:tc>
                <a:extLst>
                  <a:ext uri="{0D108BD9-81ED-4DB2-BD59-A6C34878D82A}">
                    <a16:rowId xmlns:a16="http://schemas.microsoft.com/office/drawing/2014/main" val="1786234613"/>
                  </a:ext>
                </a:extLst>
              </a:tr>
              <a:tr h="255961">
                <a:tc>
                  <a:txBody>
                    <a:bodyPr/>
                    <a:lstStyle/>
                    <a:p>
                      <a:pPr>
                        <a:buNone/>
                      </a:pPr>
                      <a:endParaRPr lang="en-GB" sz="1600" dirty="0">
                        <a:latin typeface="Tisa Sans Pro" panose="020B0604020202020204" charset="0"/>
                      </a:endParaRPr>
                    </a:p>
                  </a:txBody>
                  <a:tcPr marL="63990" marR="63990" marT="31995" marB="31995" anchor="ctr">
                    <a:lnL>
                      <a:noFill/>
                    </a:lnL>
                    <a:lnR>
                      <a:noFill/>
                    </a:lnR>
                    <a:lnT>
                      <a:noFill/>
                    </a:lnT>
                    <a:lnB>
                      <a:noFill/>
                    </a:lnB>
                    <a:noFill/>
                  </a:tcPr>
                </a:tc>
                <a:tc>
                  <a:txBody>
                    <a:bodyPr/>
                    <a:lstStyle/>
                    <a:p>
                      <a:pPr>
                        <a:buNone/>
                      </a:pPr>
                      <a:endParaRPr lang="en-GB" sz="1300" dirty="0"/>
                    </a:p>
                  </a:txBody>
                  <a:tcPr marL="63990" marR="63990" marT="31995" marB="31995" anchor="ctr">
                    <a:lnL>
                      <a:noFill/>
                    </a:lnL>
                    <a:lnR>
                      <a:noFill/>
                    </a:lnR>
                    <a:lnT>
                      <a:noFill/>
                    </a:lnT>
                    <a:lnB>
                      <a:noFill/>
                    </a:lnB>
                    <a:noFill/>
                  </a:tcPr>
                </a:tc>
                <a:extLst>
                  <a:ext uri="{0D108BD9-81ED-4DB2-BD59-A6C34878D82A}">
                    <a16:rowId xmlns:a16="http://schemas.microsoft.com/office/drawing/2014/main" val="312669787"/>
                  </a:ext>
                </a:extLst>
              </a:tr>
              <a:tr h="447932">
                <a:tc>
                  <a:txBody>
                    <a:bodyPr/>
                    <a:lstStyle/>
                    <a:p>
                      <a:pPr>
                        <a:buNone/>
                      </a:pPr>
                      <a:endParaRPr lang="en-GB" sz="1600" dirty="0">
                        <a:latin typeface="Tisa Sans Pro" panose="020B0604020202020204" charset="0"/>
                      </a:endParaRPr>
                    </a:p>
                  </a:txBody>
                  <a:tcPr marL="63990" marR="63990" marT="31995" marB="31995" anchor="ctr">
                    <a:lnL>
                      <a:noFill/>
                    </a:lnL>
                    <a:lnR>
                      <a:noFill/>
                    </a:lnR>
                    <a:lnT>
                      <a:noFill/>
                    </a:lnT>
                    <a:lnB>
                      <a:noFill/>
                    </a:lnB>
                    <a:noFill/>
                  </a:tcPr>
                </a:tc>
                <a:tc>
                  <a:txBody>
                    <a:bodyPr/>
                    <a:lstStyle/>
                    <a:p>
                      <a:pPr>
                        <a:buNone/>
                      </a:pPr>
                      <a:endParaRPr lang="en-GB" sz="1300"/>
                    </a:p>
                  </a:txBody>
                  <a:tcPr marL="63990" marR="63990" marT="31995" marB="31995" anchor="ctr">
                    <a:lnL>
                      <a:noFill/>
                    </a:lnL>
                    <a:lnR>
                      <a:noFill/>
                    </a:lnR>
                    <a:lnT>
                      <a:noFill/>
                    </a:lnT>
                    <a:lnB>
                      <a:noFill/>
                    </a:lnB>
                    <a:noFill/>
                  </a:tcPr>
                </a:tc>
                <a:extLst>
                  <a:ext uri="{0D108BD9-81ED-4DB2-BD59-A6C34878D82A}">
                    <a16:rowId xmlns:a16="http://schemas.microsoft.com/office/drawing/2014/main" val="306429730"/>
                  </a:ext>
                </a:extLst>
              </a:tr>
              <a:tr h="140731">
                <a:tc>
                  <a:txBody>
                    <a:bodyPr/>
                    <a:lstStyle/>
                    <a:p>
                      <a:pPr>
                        <a:buNone/>
                      </a:pPr>
                      <a:endParaRPr lang="en-GB" sz="1600" dirty="0"/>
                    </a:p>
                  </a:txBody>
                  <a:tcPr marL="63990" marR="63990" marT="31995" marB="31995" anchor="ctr">
                    <a:lnL>
                      <a:noFill/>
                    </a:lnL>
                    <a:lnR>
                      <a:noFill/>
                    </a:lnR>
                    <a:lnT>
                      <a:noFill/>
                    </a:lnT>
                    <a:lnB>
                      <a:noFill/>
                    </a:lnB>
                    <a:noFill/>
                  </a:tcPr>
                </a:tc>
                <a:tc>
                  <a:txBody>
                    <a:bodyPr/>
                    <a:lstStyle/>
                    <a:p>
                      <a:pPr>
                        <a:buNone/>
                      </a:pPr>
                      <a:endParaRPr lang="en-GB" sz="1300"/>
                    </a:p>
                  </a:txBody>
                  <a:tcPr marL="63990" marR="63990" marT="31995" marB="31995" anchor="ctr">
                    <a:lnL>
                      <a:noFill/>
                    </a:lnL>
                    <a:lnR>
                      <a:noFill/>
                    </a:lnR>
                    <a:lnT>
                      <a:noFill/>
                    </a:lnT>
                    <a:lnB>
                      <a:noFill/>
                    </a:lnB>
                    <a:noFill/>
                  </a:tcPr>
                </a:tc>
                <a:extLst>
                  <a:ext uri="{0D108BD9-81ED-4DB2-BD59-A6C34878D82A}">
                    <a16:rowId xmlns:a16="http://schemas.microsoft.com/office/drawing/2014/main" val="2453076996"/>
                  </a:ext>
                </a:extLst>
              </a:tr>
              <a:tr h="255961">
                <a:tc>
                  <a:txBody>
                    <a:bodyPr/>
                    <a:lstStyle/>
                    <a:p>
                      <a:pPr>
                        <a:buNone/>
                      </a:pPr>
                      <a:endParaRPr lang="en-GB" sz="1600" dirty="0"/>
                    </a:p>
                  </a:txBody>
                  <a:tcPr marL="63990" marR="63990" marT="31995" marB="31995" anchor="ctr">
                    <a:lnL>
                      <a:noFill/>
                    </a:lnL>
                    <a:lnR>
                      <a:noFill/>
                    </a:lnR>
                    <a:lnT>
                      <a:noFill/>
                    </a:lnT>
                    <a:lnB>
                      <a:noFill/>
                    </a:lnB>
                    <a:noFill/>
                  </a:tcPr>
                </a:tc>
                <a:tc>
                  <a:txBody>
                    <a:bodyPr/>
                    <a:lstStyle/>
                    <a:p>
                      <a:pPr>
                        <a:buNone/>
                      </a:pPr>
                      <a:endParaRPr lang="en-GB" sz="1300" dirty="0"/>
                    </a:p>
                  </a:txBody>
                  <a:tcPr marL="63990" marR="63990" marT="31995" marB="31995" anchor="ctr">
                    <a:lnL>
                      <a:noFill/>
                    </a:lnL>
                    <a:lnR>
                      <a:noFill/>
                    </a:lnR>
                    <a:lnT>
                      <a:noFill/>
                    </a:lnT>
                    <a:lnB>
                      <a:noFill/>
                    </a:lnB>
                    <a:noFill/>
                  </a:tcPr>
                </a:tc>
                <a:extLst>
                  <a:ext uri="{0D108BD9-81ED-4DB2-BD59-A6C34878D82A}">
                    <a16:rowId xmlns:a16="http://schemas.microsoft.com/office/drawing/2014/main" val="2145028820"/>
                  </a:ext>
                </a:extLst>
              </a:tr>
            </a:tbl>
          </a:graphicData>
        </a:graphic>
      </p:graphicFrame>
    </p:spTree>
    <p:extLst>
      <p:ext uri="{BB962C8B-B14F-4D97-AF65-F5344CB8AC3E}">
        <p14:creationId xmlns:p14="http://schemas.microsoft.com/office/powerpoint/2010/main" val="22594716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75A95-A0B2-3BB0-38BF-D90DB8579B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490352-0837-254F-EAE9-8BBBD2575164}"/>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Let’s Talk About Suicide…. </a:t>
            </a:r>
          </a:p>
        </p:txBody>
      </p:sp>
      <p:sp>
        <p:nvSpPr>
          <p:cNvPr id="4" name="Rectangle 3">
            <a:extLst>
              <a:ext uri="{FF2B5EF4-FFF2-40B4-BE49-F238E27FC236}">
                <a16:creationId xmlns:a16="http://schemas.microsoft.com/office/drawing/2014/main" id="{1401EA6C-3AB6-BF23-4740-DEBDB94FB850}"/>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0684C2-7B28-E21E-7321-AD4712CB1A71}"/>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D75A6330-D605-878D-B4F4-C2DD0C202D96}"/>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0F96B7AC-AA62-3FB8-8B11-4F54FFFE8310}"/>
              </a:ext>
            </a:extLst>
          </p:cNvPr>
          <p:cNvSpPr>
            <a:spLocks noGrp="1"/>
          </p:cNvSpPr>
          <p:nvPr>
            <p:ph idx="1"/>
          </p:nvPr>
        </p:nvSpPr>
        <p:spPr/>
        <p:txBody>
          <a:bodyPr>
            <a:normAutofit/>
          </a:bodyPr>
          <a:lstStyle/>
          <a:p>
            <a:pPr marL="0" indent="0">
              <a:buNone/>
            </a:pPr>
            <a:endParaRPr lang="en-GB" sz="3200" dirty="0"/>
          </a:p>
          <a:p>
            <a:pPr marL="0" indent="0">
              <a:buNone/>
            </a:pPr>
            <a:endParaRPr lang="en-GB" sz="3200" dirty="0"/>
          </a:p>
          <a:p>
            <a:pPr marL="0" indent="0">
              <a:buNone/>
            </a:pPr>
            <a:endParaRPr lang="en-GB" sz="3200" dirty="0"/>
          </a:p>
        </p:txBody>
      </p:sp>
      <p:graphicFrame>
        <p:nvGraphicFramePr>
          <p:cNvPr id="2" name="Table 1">
            <a:extLst>
              <a:ext uri="{FF2B5EF4-FFF2-40B4-BE49-F238E27FC236}">
                <a16:creationId xmlns:a16="http://schemas.microsoft.com/office/drawing/2014/main" id="{1F6C2E2C-903E-360C-12BE-BB56FCE6A557}"/>
              </a:ext>
            </a:extLst>
          </p:cNvPr>
          <p:cNvGraphicFramePr>
            <a:graphicFrameLocks noGrp="1"/>
          </p:cNvGraphicFramePr>
          <p:nvPr>
            <p:extLst>
              <p:ext uri="{D42A27DB-BD31-4B8C-83A1-F6EECF244321}">
                <p14:modId xmlns:p14="http://schemas.microsoft.com/office/powerpoint/2010/main" val="2156006282"/>
              </p:ext>
            </p:extLst>
          </p:nvPr>
        </p:nvGraphicFramePr>
        <p:xfrm>
          <a:off x="180247" y="1443847"/>
          <a:ext cx="11281144" cy="5471393"/>
        </p:xfrm>
        <a:graphic>
          <a:graphicData uri="http://schemas.openxmlformats.org/drawingml/2006/table">
            <a:tbl>
              <a:tblPr/>
              <a:tblGrid>
                <a:gridCol w="10759895">
                  <a:extLst>
                    <a:ext uri="{9D8B030D-6E8A-4147-A177-3AD203B41FA5}">
                      <a16:colId xmlns:a16="http://schemas.microsoft.com/office/drawing/2014/main" val="242748506"/>
                    </a:ext>
                  </a:extLst>
                </a:gridCol>
                <a:gridCol w="521249">
                  <a:extLst>
                    <a:ext uri="{9D8B030D-6E8A-4147-A177-3AD203B41FA5}">
                      <a16:colId xmlns:a16="http://schemas.microsoft.com/office/drawing/2014/main" val="1648280602"/>
                    </a:ext>
                  </a:extLst>
                </a:gridCol>
              </a:tblGrid>
              <a:tr h="451402">
                <a:tc>
                  <a:txBody>
                    <a:bodyPr/>
                    <a:lstStyle/>
                    <a:p>
                      <a:pPr>
                        <a:buNone/>
                      </a:pPr>
                      <a:r>
                        <a:rPr lang="en-GB" sz="2400" b="1" dirty="0">
                          <a:latin typeface="Tisa Sans Pro" panose="020B0604020202020204" charset="0"/>
                        </a:rPr>
                        <a:t>What to do if a student tells you they are feeling suicidal </a:t>
                      </a:r>
                      <a:endParaRPr lang="en-GB" sz="2400" dirty="0">
                        <a:latin typeface="Tisa Sans Pro" panose="020B0604020202020204" charset="0"/>
                      </a:endParaRPr>
                    </a:p>
                  </a:txBody>
                  <a:tcPr marL="63990" marR="63990" marT="31995" marB="31995" anchor="ctr">
                    <a:lnL>
                      <a:noFill/>
                    </a:lnL>
                    <a:lnR>
                      <a:noFill/>
                    </a:lnR>
                    <a:lnT>
                      <a:noFill/>
                    </a:lnT>
                    <a:lnB>
                      <a:noFill/>
                    </a:lnB>
                    <a:noFill/>
                  </a:tcPr>
                </a:tc>
                <a:tc>
                  <a:txBody>
                    <a:bodyPr/>
                    <a:lstStyle/>
                    <a:p>
                      <a:pPr>
                        <a:buNone/>
                      </a:pPr>
                      <a:endParaRPr lang="en-GB" sz="1300"/>
                    </a:p>
                  </a:txBody>
                  <a:tcPr marL="63990" marR="63990" marT="31995" marB="31995" anchor="ctr">
                    <a:lnL>
                      <a:noFill/>
                    </a:lnL>
                    <a:lnR>
                      <a:noFill/>
                    </a:lnR>
                    <a:lnT>
                      <a:noFill/>
                    </a:lnT>
                    <a:lnB>
                      <a:noFill/>
                    </a:lnB>
                    <a:noFill/>
                  </a:tcPr>
                </a:tc>
                <a:extLst>
                  <a:ext uri="{0D108BD9-81ED-4DB2-BD59-A6C34878D82A}">
                    <a16:rowId xmlns:a16="http://schemas.microsoft.com/office/drawing/2014/main" val="3362312030"/>
                  </a:ext>
                </a:extLst>
              </a:tr>
              <a:tr h="255961">
                <a:tc>
                  <a:txBody>
                    <a:bodyPr/>
                    <a:lstStyle/>
                    <a:p>
                      <a:pPr>
                        <a:buNone/>
                      </a:pPr>
                      <a:r>
                        <a:rPr lang="en-GB" sz="2400" b="1" dirty="0">
                          <a:latin typeface="Tisa Sans Pro" panose="020B0604020202020204" charset="0"/>
                        </a:rPr>
                        <a:t> </a:t>
                      </a:r>
                      <a:r>
                        <a:rPr lang="en-GB" sz="2400" b="1" dirty="0">
                          <a:solidFill>
                            <a:srgbClr val="FF208B"/>
                          </a:solidFill>
                          <a:latin typeface="Tisa Sans Pro" panose="020B0604020202020204" charset="0"/>
                        </a:rPr>
                        <a:t>DON’T:</a:t>
                      </a:r>
                      <a:endParaRPr lang="en-GB" sz="2400" dirty="0">
                        <a:solidFill>
                          <a:srgbClr val="FF208B"/>
                        </a:solidFill>
                        <a:latin typeface="Tisa Sans Pro" panose="020B0604020202020204" charset="0"/>
                      </a:endParaRPr>
                    </a:p>
                  </a:txBody>
                  <a:tcPr marL="63990" marR="63990" marT="31995" marB="31995" anchor="ctr">
                    <a:lnL>
                      <a:noFill/>
                    </a:lnL>
                    <a:lnR>
                      <a:noFill/>
                    </a:lnR>
                    <a:lnT>
                      <a:noFill/>
                    </a:lnT>
                    <a:lnB>
                      <a:noFill/>
                    </a:lnB>
                    <a:noFill/>
                  </a:tcPr>
                </a:tc>
                <a:tc>
                  <a:txBody>
                    <a:bodyPr/>
                    <a:lstStyle/>
                    <a:p>
                      <a:pPr>
                        <a:buNone/>
                      </a:pPr>
                      <a:endParaRPr lang="en-GB" sz="1600" dirty="0">
                        <a:latin typeface="Tisa Sans Pro" panose="020B0604020202020204" charset="0"/>
                      </a:endParaRPr>
                    </a:p>
                  </a:txBody>
                  <a:tcPr marL="63990" marR="63990" marT="31995" marB="31995" anchor="ctr">
                    <a:lnL>
                      <a:noFill/>
                    </a:lnL>
                    <a:lnR>
                      <a:noFill/>
                    </a:lnR>
                    <a:lnT>
                      <a:noFill/>
                    </a:lnT>
                    <a:lnB>
                      <a:noFill/>
                    </a:lnB>
                    <a:noFill/>
                  </a:tcPr>
                </a:tc>
                <a:extLst>
                  <a:ext uri="{0D108BD9-81ED-4DB2-BD59-A6C34878D82A}">
                    <a16:rowId xmlns:a16="http://schemas.microsoft.com/office/drawing/2014/main" val="3921997300"/>
                  </a:ext>
                </a:extLst>
              </a:tr>
              <a:tr h="255961">
                <a:tc>
                  <a:txBody>
                    <a:bodyPr/>
                    <a:lstStyle/>
                    <a:p>
                      <a:pPr>
                        <a:buNone/>
                      </a:pPr>
                      <a:r>
                        <a:rPr lang="en-GB" sz="2400">
                          <a:latin typeface="Tisa Sans Pro" panose="020B0604020202020204" charset="0"/>
                        </a:rPr>
                        <a:t>- Don’t promise to keep it a secret</a:t>
                      </a:r>
                    </a:p>
                  </a:txBody>
                  <a:tcPr marL="63990" marR="63990" marT="31995" marB="31995" anchor="ctr">
                    <a:lnL>
                      <a:noFill/>
                    </a:lnL>
                    <a:lnR>
                      <a:noFill/>
                    </a:lnR>
                    <a:lnT>
                      <a:noFill/>
                    </a:lnT>
                    <a:lnB>
                      <a:noFill/>
                    </a:lnB>
                    <a:noFill/>
                  </a:tcPr>
                </a:tc>
                <a:tc>
                  <a:txBody>
                    <a:bodyPr/>
                    <a:lstStyle/>
                    <a:p>
                      <a:pPr>
                        <a:buNone/>
                      </a:pPr>
                      <a:endParaRPr lang="en-GB" sz="1600">
                        <a:latin typeface="Tisa Sans Pro" panose="020B0604020202020204" charset="0"/>
                      </a:endParaRPr>
                    </a:p>
                  </a:txBody>
                  <a:tcPr marL="63990" marR="63990" marT="31995" marB="31995" anchor="ctr">
                    <a:lnL>
                      <a:noFill/>
                    </a:lnL>
                    <a:lnR>
                      <a:noFill/>
                    </a:lnR>
                    <a:lnT>
                      <a:noFill/>
                    </a:lnT>
                    <a:lnB>
                      <a:noFill/>
                    </a:lnB>
                    <a:noFill/>
                  </a:tcPr>
                </a:tc>
                <a:extLst>
                  <a:ext uri="{0D108BD9-81ED-4DB2-BD59-A6C34878D82A}">
                    <a16:rowId xmlns:a16="http://schemas.microsoft.com/office/drawing/2014/main" val="792257590"/>
                  </a:ext>
                </a:extLst>
              </a:tr>
              <a:tr h="255961">
                <a:tc>
                  <a:txBody>
                    <a:bodyPr/>
                    <a:lstStyle/>
                    <a:p>
                      <a:pPr>
                        <a:buNone/>
                      </a:pPr>
                      <a:r>
                        <a:rPr lang="en-GB" sz="2400" dirty="0">
                          <a:latin typeface="Tisa Sans Pro" panose="020B0604020202020204" charset="0"/>
                        </a:rPr>
                        <a:t>- Don’t ignore or dismiss their feelings</a:t>
                      </a:r>
                    </a:p>
                  </a:txBody>
                  <a:tcPr marL="63990" marR="63990" marT="31995" marB="31995" anchor="ctr">
                    <a:lnL>
                      <a:noFill/>
                    </a:lnL>
                    <a:lnR>
                      <a:noFill/>
                    </a:lnR>
                    <a:lnT>
                      <a:noFill/>
                    </a:lnT>
                    <a:lnB>
                      <a:noFill/>
                    </a:lnB>
                    <a:noFill/>
                  </a:tcPr>
                </a:tc>
                <a:tc>
                  <a:txBody>
                    <a:bodyPr/>
                    <a:lstStyle/>
                    <a:p>
                      <a:pPr>
                        <a:buNone/>
                      </a:pPr>
                      <a:endParaRPr lang="en-GB" sz="1600" dirty="0">
                        <a:latin typeface="Tisa Sans Pro" panose="020B0604020202020204" charset="0"/>
                      </a:endParaRPr>
                    </a:p>
                  </a:txBody>
                  <a:tcPr marL="63990" marR="63990" marT="31995" marB="31995" anchor="ctr">
                    <a:lnL>
                      <a:noFill/>
                    </a:lnL>
                    <a:lnR>
                      <a:noFill/>
                    </a:lnR>
                    <a:lnT>
                      <a:noFill/>
                    </a:lnT>
                    <a:lnB>
                      <a:noFill/>
                    </a:lnB>
                    <a:noFill/>
                  </a:tcPr>
                </a:tc>
                <a:extLst>
                  <a:ext uri="{0D108BD9-81ED-4DB2-BD59-A6C34878D82A}">
                    <a16:rowId xmlns:a16="http://schemas.microsoft.com/office/drawing/2014/main" val="1040083824"/>
                  </a:ext>
                </a:extLst>
              </a:tr>
              <a:tr h="255961">
                <a:tc>
                  <a:txBody>
                    <a:bodyPr/>
                    <a:lstStyle/>
                    <a:p>
                      <a:pPr>
                        <a:buNone/>
                      </a:pPr>
                      <a:r>
                        <a:rPr lang="en-GB" sz="2400" dirty="0">
                          <a:latin typeface="Tisa Sans Pro" panose="020B0604020202020204" charset="0"/>
                        </a:rPr>
                        <a:t>- Don’t try to handle it all by yourself, get professional help for them</a:t>
                      </a:r>
                    </a:p>
                  </a:txBody>
                  <a:tcPr marL="63990" marR="63990" marT="31995" marB="31995" anchor="ctr">
                    <a:lnL>
                      <a:noFill/>
                    </a:lnL>
                    <a:lnR>
                      <a:noFill/>
                    </a:lnR>
                    <a:lnT>
                      <a:noFill/>
                    </a:lnT>
                    <a:lnB>
                      <a:noFill/>
                    </a:lnB>
                    <a:noFill/>
                  </a:tcPr>
                </a:tc>
                <a:tc>
                  <a:txBody>
                    <a:bodyPr/>
                    <a:lstStyle/>
                    <a:p>
                      <a:pPr>
                        <a:buNone/>
                      </a:pPr>
                      <a:endParaRPr lang="en-GB" sz="1600" dirty="0">
                        <a:latin typeface="Tisa Sans Pro" panose="020B0604020202020204" charset="0"/>
                      </a:endParaRPr>
                    </a:p>
                  </a:txBody>
                  <a:tcPr marL="63990" marR="63990" marT="31995" marB="31995" anchor="ctr">
                    <a:lnL>
                      <a:noFill/>
                    </a:lnL>
                    <a:lnR>
                      <a:noFill/>
                    </a:lnR>
                    <a:lnT>
                      <a:noFill/>
                    </a:lnT>
                    <a:lnB>
                      <a:noFill/>
                    </a:lnB>
                    <a:noFill/>
                  </a:tcPr>
                </a:tc>
                <a:extLst>
                  <a:ext uri="{0D108BD9-81ED-4DB2-BD59-A6C34878D82A}">
                    <a16:rowId xmlns:a16="http://schemas.microsoft.com/office/drawing/2014/main" val="3555817060"/>
                  </a:ext>
                </a:extLst>
              </a:tr>
              <a:tr h="255961">
                <a:tc>
                  <a:txBody>
                    <a:bodyPr/>
                    <a:lstStyle/>
                    <a:p>
                      <a:pPr>
                        <a:buNone/>
                      </a:pPr>
                      <a:r>
                        <a:rPr lang="en-GB" sz="2400" dirty="0">
                          <a:latin typeface="Tisa Sans Pro" panose="020B0604020202020204" charset="0"/>
                        </a:rPr>
                        <a:t>- Don’t judge, criticise, or react with panic</a:t>
                      </a:r>
                    </a:p>
                  </a:txBody>
                  <a:tcPr marL="63990" marR="63990" marT="31995" marB="31995" anchor="ctr">
                    <a:lnL>
                      <a:noFill/>
                    </a:lnL>
                    <a:lnR>
                      <a:noFill/>
                    </a:lnR>
                    <a:lnT>
                      <a:noFill/>
                    </a:lnT>
                    <a:lnB>
                      <a:noFill/>
                    </a:lnB>
                    <a:noFill/>
                  </a:tcPr>
                </a:tc>
                <a:tc>
                  <a:txBody>
                    <a:bodyPr/>
                    <a:lstStyle/>
                    <a:p>
                      <a:pPr>
                        <a:buNone/>
                      </a:pPr>
                      <a:endParaRPr lang="en-GB" sz="1600" dirty="0">
                        <a:latin typeface="Tisa Sans Pro" panose="020B0604020202020204" charset="0"/>
                      </a:endParaRPr>
                    </a:p>
                  </a:txBody>
                  <a:tcPr marL="63990" marR="63990" marT="31995" marB="31995" anchor="ctr">
                    <a:lnL>
                      <a:noFill/>
                    </a:lnL>
                    <a:lnR>
                      <a:noFill/>
                    </a:lnR>
                    <a:lnT>
                      <a:noFill/>
                    </a:lnT>
                    <a:lnB>
                      <a:noFill/>
                    </a:lnB>
                    <a:noFill/>
                  </a:tcPr>
                </a:tc>
                <a:extLst>
                  <a:ext uri="{0D108BD9-81ED-4DB2-BD59-A6C34878D82A}">
                    <a16:rowId xmlns:a16="http://schemas.microsoft.com/office/drawing/2014/main" val="972188664"/>
                  </a:ext>
                </a:extLst>
              </a:tr>
              <a:tr h="447932">
                <a:tc>
                  <a:txBody>
                    <a:bodyPr/>
                    <a:lstStyle/>
                    <a:p>
                      <a:pPr>
                        <a:buNone/>
                      </a:pPr>
                      <a:r>
                        <a:rPr lang="en-GB" sz="2400" b="1" dirty="0">
                          <a:latin typeface="Tisa Sans Pro" panose="020B0604020202020204" charset="0"/>
                        </a:rPr>
                        <a:t> </a:t>
                      </a:r>
                      <a:r>
                        <a:rPr lang="en-GB" sz="2400" b="1" dirty="0">
                          <a:solidFill>
                            <a:srgbClr val="FF208B"/>
                          </a:solidFill>
                          <a:latin typeface="Tisa Sans Pro" panose="020B0604020202020204" charset="0"/>
                        </a:rPr>
                        <a:t>DON’T:</a:t>
                      </a:r>
                      <a:endParaRPr lang="en-GB" sz="2400" dirty="0">
                        <a:solidFill>
                          <a:srgbClr val="FF208B"/>
                        </a:solidFill>
                        <a:latin typeface="Tisa Sans Pro" panose="020B0604020202020204" charset="0"/>
                      </a:endParaRPr>
                    </a:p>
                  </a:txBody>
                  <a:tcPr marL="63990" marR="63990" marT="31995" marB="31995" anchor="ctr">
                    <a:lnL>
                      <a:noFill/>
                    </a:lnL>
                    <a:lnR>
                      <a:noFill/>
                    </a:lnR>
                    <a:lnT>
                      <a:noFill/>
                    </a:lnT>
                    <a:lnB>
                      <a:noFill/>
                    </a:lnB>
                    <a:noFill/>
                  </a:tcPr>
                </a:tc>
                <a:tc>
                  <a:txBody>
                    <a:bodyPr/>
                    <a:lstStyle/>
                    <a:p>
                      <a:pPr>
                        <a:buNone/>
                      </a:pPr>
                      <a:endParaRPr lang="en-GB" sz="1300"/>
                    </a:p>
                  </a:txBody>
                  <a:tcPr marL="63990" marR="63990" marT="31995" marB="31995" anchor="ctr">
                    <a:lnL>
                      <a:noFill/>
                    </a:lnL>
                    <a:lnR>
                      <a:noFill/>
                    </a:lnR>
                    <a:lnT>
                      <a:noFill/>
                    </a:lnT>
                    <a:lnB>
                      <a:noFill/>
                    </a:lnB>
                    <a:noFill/>
                  </a:tcPr>
                </a:tc>
                <a:extLst>
                  <a:ext uri="{0D108BD9-81ED-4DB2-BD59-A6C34878D82A}">
                    <a16:rowId xmlns:a16="http://schemas.microsoft.com/office/drawing/2014/main" val="3437382914"/>
                  </a:ext>
                </a:extLst>
              </a:tr>
              <a:tr h="582389">
                <a:tc>
                  <a:txBody>
                    <a:bodyPr/>
                    <a:lstStyle/>
                    <a:p>
                      <a:pPr>
                        <a:buNone/>
                      </a:pPr>
                      <a:r>
                        <a:rPr lang="en-GB" sz="2400" dirty="0">
                          <a:latin typeface="Tisa Sans Pro" panose="020B0604020202020204" charset="0"/>
                        </a:rPr>
                        <a:t>- Don’t promise to keep it a secret</a:t>
                      </a:r>
                    </a:p>
                  </a:txBody>
                  <a:tcPr marL="63990" marR="63990" marT="31995" marB="31995" anchor="ctr">
                    <a:lnL>
                      <a:noFill/>
                    </a:lnL>
                    <a:lnR>
                      <a:noFill/>
                    </a:lnR>
                    <a:lnT>
                      <a:noFill/>
                    </a:lnT>
                    <a:lnB>
                      <a:noFill/>
                    </a:lnB>
                    <a:noFill/>
                  </a:tcPr>
                </a:tc>
                <a:tc>
                  <a:txBody>
                    <a:bodyPr/>
                    <a:lstStyle/>
                    <a:p>
                      <a:pPr>
                        <a:buNone/>
                      </a:pPr>
                      <a:endParaRPr lang="en-GB" sz="1300"/>
                    </a:p>
                  </a:txBody>
                  <a:tcPr marL="63990" marR="63990" marT="31995" marB="31995" anchor="ctr">
                    <a:lnL>
                      <a:noFill/>
                    </a:lnL>
                    <a:lnR>
                      <a:noFill/>
                    </a:lnR>
                    <a:lnT>
                      <a:noFill/>
                    </a:lnT>
                    <a:lnB>
                      <a:noFill/>
                    </a:lnB>
                    <a:noFill/>
                  </a:tcPr>
                </a:tc>
                <a:extLst>
                  <a:ext uri="{0D108BD9-81ED-4DB2-BD59-A6C34878D82A}">
                    <a16:rowId xmlns:a16="http://schemas.microsoft.com/office/drawing/2014/main" val="1786234613"/>
                  </a:ext>
                </a:extLst>
              </a:tr>
              <a:tr h="255961">
                <a:tc>
                  <a:txBody>
                    <a:bodyPr/>
                    <a:lstStyle/>
                    <a:p>
                      <a:pPr>
                        <a:buNone/>
                      </a:pPr>
                      <a:r>
                        <a:rPr lang="en-GB" sz="2400" b="1" dirty="0">
                          <a:solidFill>
                            <a:srgbClr val="FF208B"/>
                          </a:solidFill>
                          <a:latin typeface="Tisa Sans Pro" panose="020B0604020202020204" charset="0"/>
                        </a:rPr>
                        <a:t>Remember:</a:t>
                      </a:r>
                      <a:endParaRPr lang="en-GB" sz="2400" dirty="0">
                        <a:solidFill>
                          <a:srgbClr val="FF208B"/>
                        </a:solidFill>
                        <a:latin typeface="Tisa Sans Pro" panose="020B0604020202020204" charset="0"/>
                      </a:endParaRPr>
                    </a:p>
                  </a:txBody>
                  <a:tcPr marL="63990" marR="63990" marT="31995" marB="31995" anchor="ctr">
                    <a:lnL>
                      <a:noFill/>
                    </a:lnL>
                    <a:lnR>
                      <a:noFill/>
                    </a:lnR>
                    <a:lnT>
                      <a:noFill/>
                    </a:lnT>
                    <a:lnB>
                      <a:noFill/>
                    </a:lnB>
                    <a:noFill/>
                  </a:tcPr>
                </a:tc>
                <a:tc>
                  <a:txBody>
                    <a:bodyPr/>
                    <a:lstStyle/>
                    <a:p>
                      <a:pPr>
                        <a:buNone/>
                      </a:pPr>
                      <a:endParaRPr lang="en-GB" sz="1300" dirty="0"/>
                    </a:p>
                  </a:txBody>
                  <a:tcPr marL="63990" marR="63990" marT="31995" marB="31995" anchor="ctr">
                    <a:lnL>
                      <a:noFill/>
                    </a:lnL>
                    <a:lnR>
                      <a:noFill/>
                    </a:lnR>
                    <a:lnT>
                      <a:noFill/>
                    </a:lnT>
                    <a:lnB>
                      <a:noFill/>
                    </a:lnB>
                    <a:noFill/>
                  </a:tcPr>
                </a:tc>
                <a:extLst>
                  <a:ext uri="{0D108BD9-81ED-4DB2-BD59-A6C34878D82A}">
                    <a16:rowId xmlns:a16="http://schemas.microsoft.com/office/drawing/2014/main" val="312669787"/>
                  </a:ext>
                </a:extLst>
              </a:tr>
              <a:tr h="447932">
                <a:tc>
                  <a:txBody>
                    <a:bodyPr/>
                    <a:lstStyle/>
                    <a:p>
                      <a:pPr>
                        <a:buNone/>
                      </a:pPr>
                      <a:r>
                        <a:rPr lang="en-GB" sz="2400" dirty="0">
                          <a:latin typeface="Tisa Sans Pro" panose="020B0604020202020204" charset="0"/>
                        </a:rPr>
                        <a:t>You don’t have to fix their pain. Just </a:t>
                      </a:r>
                      <a:r>
                        <a:rPr lang="en-GB" sz="2400" b="1" dirty="0">
                          <a:solidFill>
                            <a:srgbClr val="FF208B"/>
                          </a:solidFill>
                          <a:latin typeface="Tisa Sans Pro" panose="020B0604020202020204" charset="0"/>
                        </a:rPr>
                        <a:t>be present</a:t>
                      </a:r>
                      <a:r>
                        <a:rPr lang="en-GB" sz="2400" dirty="0">
                          <a:solidFill>
                            <a:schemeClr val="tx1"/>
                          </a:solidFill>
                          <a:latin typeface="Tisa Sans Pro" panose="020B0604020202020204" charset="0"/>
                        </a:rPr>
                        <a:t>,</a:t>
                      </a:r>
                      <a:r>
                        <a:rPr lang="en-GB" sz="2400" dirty="0">
                          <a:solidFill>
                            <a:srgbClr val="FF208B"/>
                          </a:solidFill>
                          <a:latin typeface="Tisa Sans Pro" panose="020B0604020202020204" charset="0"/>
                        </a:rPr>
                        <a:t> </a:t>
                      </a:r>
                      <a:r>
                        <a:rPr lang="en-GB" sz="2400" b="1" dirty="0">
                          <a:solidFill>
                            <a:schemeClr val="tx1"/>
                          </a:solidFill>
                          <a:latin typeface="Tisa Sans Pro" panose="020B0604020202020204" charset="0"/>
                        </a:rPr>
                        <a:t>listen</a:t>
                      </a:r>
                      <a:r>
                        <a:rPr lang="en-GB" sz="2400" dirty="0">
                          <a:latin typeface="Tisa Sans Pro" panose="020B0604020202020204" charset="0"/>
                        </a:rPr>
                        <a:t> (and </a:t>
                      </a:r>
                      <a:r>
                        <a:rPr lang="en-GB" sz="2400" b="1" dirty="0">
                          <a:latin typeface="Tisa Sans Pro" panose="020B0604020202020204" charset="0"/>
                        </a:rPr>
                        <a:t>refer to the Centre for Wellbeing)</a:t>
                      </a:r>
                      <a:endParaRPr lang="en-GB" sz="2400" dirty="0">
                        <a:latin typeface="Tisa Sans Pro" panose="020B0604020202020204" charset="0"/>
                      </a:endParaRPr>
                    </a:p>
                  </a:txBody>
                  <a:tcPr marL="63990" marR="63990" marT="31995" marB="31995" anchor="ctr">
                    <a:lnL>
                      <a:noFill/>
                    </a:lnL>
                    <a:lnR>
                      <a:noFill/>
                    </a:lnR>
                    <a:lnT>
                      <a:noFill/>
                    </a:lnT>
                    <a:lnB>
                      <a:noFill/>
                    </a:lnB>
                    <a:noFill/>
                  </a:tcPr>
                </a:tc>
                <a:tc>
                  <a:txBody>
                    <a:bodyPr/>
                    <a:lstStyle/>
                    <a:p>
                      <a:pPr>
                        <a:buNone/>
                      </a:pPr>
                      <a:endParaRPr lang="en-GB" sz="1300"/>
                    </a:p>
                  </a:txBody>
                  <a:tcPr marL="63990" marR="63990" marT="31995" marB="31995" anchor="ctr">
                    <a:lnL>
                      <a:noFill/>
                    </a:lnL>
                    <a:lnR>
                      <a:noFill/>
                    </a:lnR>
                    <a:lnT>
                      <a:noFill/>
                    </a:lnT>
                    <a:lnB>
                      <a:noFill/>
                    </a:lnB>
                    <a:noFill/>
                  </a:tcPr>
                </a:tc>
                <a:extLst>
                  <a:ext uri="{0D108BD9-81ED-4DB2-BD59-A6C34878D82A}">
                    <a16:rowId xmlns:a16="http://schemas.microsoft.com/office/drawing/2014/main" val="306429730"/>
                  </a:ext>
                </a:extLst>
              </a:tr>
              <a:tr h="140731">
                <a:tc>
                  <a:txBody>
                    <a:bodyPr/>
                    <a:lstStyle/>
                    <a:p>
                      <a:pPr>
                        <a:buNone/>
                      </a:pPr>
                      <a:endParaRPr lang="en-GB" sz="1600" dirty="0"/>
                    </a:p>
                  </a:txBody>
                  <a:tcPr marL="63990" marR="63990" marT="31995" marB="31995" anchor="ctr">
                    <a:lnL>
                      <a:noFill/>
                    </a:lnL>
                    <a:lnR>
                      <a:noFill/>
                    </a:lnR>
                    <a:lnT>
                      <a:noFill/>
                    </a:lnT>
                    <a:lnB>
                      <a:noFill/>
                    </a:lnB>
                    <a:noFill/>
                  </a:tcPr>
                </a:tc>
                <a:tc>
                  <a:txBody>
                    <a:bodyPr/>
                    <a:lstStyle/>
                    <a:p>
                      <a:pPr>
                        <a:buNone/>
                      </a:pPr>
                      <a:endParaRPr lang="en-GB" sz="1300"/>
                    </a:p>
                  </a:txBody>
                  <a:tcPr marL="63990" marR="63990" marT="31995" marB="31995" anchor="ctr">
                    <a:lnL>
                      <a:noFill/>
                    </a:lnL>
                    <a:lnR>
                      <a:noFill/>
                    </a:lnR>
                    <a:lnT>
                      <a:noFill/>
                    </a:lnT>
                    <a:lnB>
                      <a:noFill/>
                    </a:lnB>
                    <a:noFill/>
                  </a:tcPr>
                </a:tc>
                <a:extLst>
                  <a:ext uri="{0D108BD9-81ED-4DB2-BD59-A6C34878D82A}">
                    <a16:rowId xmlns:a16="http://schemas.microsoft.com/office/drawing/2014/main" val="2453076996"/>
                  </a:ext>
                </a:extLst>
              </a:tr>
              <a:tr h="255961">
                <a:tc>
                  <a:txBody>
                    <a:bodyPr/>
                    <a:lstStyle/>
                    <a:p>
                      <a:pPr>
                        <a:buNone/>
                      </a:pPr>
                      <a:endParaRPr lang="en-GB" sz="1600" dirty="0"/>
                    </a:p>
                  </a:txBody>
                  <a:tcPr marL="63990" marR="63990" marT="31995" marB="31995" anchor="ctr">
                    <a:lnL>
                      <a:noFill/>
                    </a:lnL>
                    <a:lnR>
                      <a:noFill/>
                    </a:lnR>
                    <a:lnT>
                      <a:noFill/>
                    </a:lnT>
                    <a:lnB>
                      <a:noFill/>
                    </a:lnB>
                    <a:noFill/>
                  </a:tcPr>
                </a:tc>
                <a:tc>
                  <a:txBody>
                    <a:bodyPr/>
                    <a:lstStyle/>
                    <a:p>
                      <a:pPr>
                        <a:buNone/>
                      </a:pPr>
                      <a:endParaRPr lang="en-GB" sz="1300" dirty="0"/>
                    </a:p>
                  </a:txBody>
                  <a:tcPr marL="63990" marR="63990" marT="31995" marB="31995" anchor="ctr">
                    <a:lnL>
                      <a:noFill/>
                    </a:lnL>
                    <a:lnR>
                      <a:noFill/>
                    </a:lnR>
                    <a:lnT>
                      <a:noFill/>
                    </a:lnT>
                    <a:lnB>
                      <a:noFill/>
                    </a:lnB>
                    <a:noFill/>
                  </a:tcPr>
                </a:tc>
                <a:extLst>
                  <a:ext uri="{0D108BD9-81ED-4DB2-BD59-A6C34878D82A}">
                    <a16:rowId xmlns:a16="http://schemas.microsoft.com/office/drawing/2014/main" val="2145028820"/>
                  </a:ext>
                </a:extLst>
              </a:tr>
            </a:tbl>
          </a:graphicData>
        </a:graphic>
      </p:graphicFrame>
    </p:spTree>
    <p:extLst>
      <p:ext uri="{BB962C8B-B14F-4D97-AF65-F5344CB8AC3E}">
        <p14:creationId xmlns:p14="http://schemas.microsoft.com/office/powerpoint/2010/main" val="1360312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C4B71-16A7-D4A3-D237-97AB7C0B04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FD50FA-2AF7-C54B-7571-2C22B62CCD5C}"/>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Talking is Good </a:t>
            </a:r>
          </a:p>
        </p:txBody>
      </p:sp>
      <p:sp>
        <p:nvSpPr>
          <p:cNvPr id="4" name="Rectangle 3">
            <a:extLst>
              <a:ext uri="{FF2B5EF4-FFF2-40B4-BE49-F238E27FC236}">
                <a16:creationId xmlns:a16="http://schemas.microsoft.com/office/drawing/2014/main" id="{F285EC5F-EFF3-5896-3B79-570B68F432EE}"/>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0007B1-7763-56D8-4BEA-CCC6742A9D6F}"/>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2BAA5E04-41A2-53F2-CFBF-DAE2C44E42D2}"/>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32AB77C6-B8E5-7FD8-EBF5-01BF8A601074}"/>
              </a:ext>
            </a:extLst>
          </p:cNvPr>
          <p:cNvSpPr>
            <a:spLocks noGrp="1"/>
          </p:cNvSpPr>
          <p:nvPr>
            <p:ph idx="1"/>
          </p:nvPr>
        </p:nvSpPr>
        <p:spPr/>
        <p:txBody>
          <a:bodyPr>
            <a:normAutofit fontScale="92500" lnSpcReduction="10000"/>
          </a:bodyPr>
          <a:lstStyle/>
          <a:p>
            <a:pPr marL="0" indent="0">
              <a:buNone/>
            </a:pPr>
            <a:r>
              <a:rPr lang="en-GB" sz="3200" b="1" dirty="0">
                <a:latin typeface="Tisa Sans Pro" panose="020B0604020202020204" charset="0"/>
              </a:rPr>
              <a:t>Talking about suicide </a:t>
            </a:r>
            <a:r>
              <a:rPr lang="en-GB" sz="3200" b="1" dirty="0">
                <a:solidFill>
                  <a:srgbClr val="FF208B"/>
                </a:solidFill>
                <a:latin typeface="Tisa Sans Pro" panose="020B0604020202020204" charset="0"/>
              </a:rPr>
              <a:t>saves</a:t>
            </a:r>
            <a:r>
              <a:rPr lang="en-GB" sz="3200" b="1" dirty="0">
                <a:latin typeface="Tisa Sans Pro" panose="020B0604020202020204" charset="0"/>
              </a:rPr>
              <a:t> lives. </a:t>
            </a:r>
          </a:p>
          <a:p>
            <a:pPr marL="0" indent="0">
              <a:buNone/>
            </a:pPr>
            <a:endParaRPr lang="en-GB" sz="3200" b="1" dirty="0">
              <a:latin typeface="Tisa Sans Pro" panose="020B0604020202020204" charset="0"/>
            </a:endParaRPr>
          </a:p>
          <a:p>
            <a:r>
              <a:rPr lang="en-GB" sz="3200" dirty="0">
                <a:latin typeface="Tisa Sans Pro" panose="020B0604020202020204" charset="0"/>
              </a:rPr>
              <a:t>Opening up about suicidal thoughts doesn't make things worse — it</a:t>
            </a:r>
            <a:r>
              <a:rPr lang="en-GB" sz="3200" dirty="0">
                <a:solidFill>
                  <a:srgbClr val="FF208B"/>
                </a:solidFill>
                <a:latin typeface="Tisa Sans Pro" panose="020B0604020202020204" charset="0"/>
              </a:rPr>
              <a:t> helps</a:t>
            </a:r>
            <a:r>
              <a:rPr lang="en-GB" sz="3200" dirty="0">
                <a:latin typeface="Tisa Sans Pro" panose="020B0604020202020204" charset="0"/>
              </a:rPr>
              <a:t>.</a:t>
            </a:r>
            <a:br>
              <a:rPr lang="en-GB" sz="3200" dirty="0">
                <a:latin typeface="Tisa Sans Pro" panose="020B0604020202020204" charset="0"/>
              </a:rPr>
            </a:br>
            <a:r>
              <a:rPr lang="en-GB" sz="3200" dirty="0">
                <a:latin typeface="Tisa Sans Pro" panose="020B0604020202020204" charset="0"/>
              </a:rPr>
              <a:t>When someone talks about how they're feeling, it's not dangerous — it's </a:t>
            </a:r>
            <a:r>
              <a:rPr lang="en-GB" sz="3200" dirty="0">
                <a:solidFill>
                  <a:srgbClr val="FF208B"/>
                </a:solidFill>
                <a:latin typeface="Tisa Sans Pro" panose="020B0604020202020204" charset="0"/>
              </a:rPr>
              <a:t>courageous</a:t>
            </a:r>
            <a:r>
              <a:rPr lang="en-GB" sz="3200" dirty="0">
                <a:latin typeface="Tisa Sans Pro" panose="020B0604020202020204" charset="0"/>
              </a:rPr>
              <a:t>.</a:t>
            </a:r>
          </a:p>
          <a:p>
            <a:endParaRPr lang="en-GB" sz="3200" dirty="0">
              <a:latin typeface="Tisa Sans Pro" panose="020B0604020202020204" charset="0"/>
            </a:endParaRPr>
          </a:p>
          <a:p>
            <a:r>
              <a:rPr lang="en-GB" sz="3200" dirty="0">
                <a:latin typeface="Tisa Sans Pro" panose="020B0604020202020204" charset="0"/>
              </a:rPr>
              <a:t>Talking is often the </a:t>
            </a:r>
            <a:r>
              <a:rPr lang="en-GB" sz="3200" dirty="0">
                <a:solidFill>
                  <a:srgbClr val="FF208B"/>
                </a:solidFill>
                <a:latin typeface="Tisa Sans Pro" panose="020B0604020202020204" charset="0"/>
              </a:rPr>
              <a:t>first step </a:t>
            </a:r>
            <a:r>
              <a:rPr lang="en-GB" sz="3200" dirty="0">
                <a:latin typeface="Tisa Sans Pro" panose="020B0604020202020204" charset="0"/>
              </a:rPr>
              <a:t>toward feeling better.</a:t>
            </a:r>
            <a:br>
              <a:rPr lang="en-GB" sz="3200" dirty="0">
                <a:latin typeface="Tisa Sans Pro" panose="020B0604020202020204" charset="0"/>
              </a:rPr>
            </a:br>
            <a:r>
              <a:rPr lang="en-GB" sz="3200" dirty="0">
                <a:latin typeface="Tisa Sans Pro" panose="020B0604020202020204" charset="0"/>
              </a:rPr>
              <a:t>With the right support, professional help, and kindness, recovery is possible.</a:t>
            </a:r>
          </a:p>
        </p:txBody>
      </p:sp>
    </p:spTree>
    <p:extLst>
      <p:ext uri="{BB962C8B-B14F-4D97-AF65-F5344CB8AC3E}">
        <p14:creationId xmlns:p14="http://schemas.microsoft.com/office/powerpoint/2010/main" val="34987861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287F8-938E-5197-7976-CE49947268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734362-FD44-883B-EDC0-5CC74E03BB5D}"/>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Risk Protocols</a:t>
            </a:r>
          </a:p>
        </p:txBody>
      </p:sp>
      <p:sp>
        <p:nvSpPr>
          <p:cNvPr id="4" name="Rectangle 3">
            <a:extLst>
              <a:ext uri="{FF2B5EF4-FFF2-40B4-BE49-F238E27FC236}">
                <a16:creationId xmlns:a16="http://schemas.microsoft.com/office/drawing/2014/main" id="{FEB68ADF-80E5-77B7-4D71-A0FE2995E89A}"/>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6BFC91F-4CD9-634B-90FE-434302AE020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4250EB1E-82AA-8E53-95BB-E7459126504B}"/>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FDEED303-C892-CEF9-4E3A-8B3E47551C95}"/>
              </a:ext>
            </a:extLst>
          </p:cNvPr>
          <p:cNvSpPr>
            <a:spLocks noGrp="1"/>
          </p:cNvSpPr>
          <p:nvPr>
            <p:ph idx="1"/>
          </p:nvPr>
        </p:nvSpPr>
        <p:spPr>
          <a:xfrm>
            <a:off x="751114" y="1690688"/>
            <a:ext cx="10515600" cy="4351338"/>
          </a:xfrm>
        </p:spPr>
        <p:txBody>
          <a:bodyPr>
            <a:normAutofit fontScale="92500" lnSpcReduction="20000"/>
          </a:bodyPr>
          <a:lstStyle/>
          <a:p>
            <a:pPr marL="0" indent="0">
              <a:buNone/>
            </a:pPr>
            <a:r>
              <a:rPr lang="en-GB" sz="3200" b="1" dirty="0">
                <a:latin typeface="Tisa Sans Pro" panose="020B0604020202020204" charset="0"/>
              </a:rPr>
              <a:t>Are they at immediate risk of harm? </a:t>
            </a:r>
          </a:p>
          <a:p>
            <a:pPr marL="0" indent="0">
              <a:buNone/>
            </a:pPr>
            <a:r>
              <a:rPr lang="en-GB" sz="3200" b="1" dirty="0">
                <a:latin typeface="Tisa Sans Pro" panose="020B0604020202020204" charset="0"/>
              </a:rPr>
              <a:t>Are they at immediate risk of harm to themselves or someone else if they are left alone?</a:t>
            </a:r>
          </a:p>
          <a:p>
            <a:pPr marL="0" indent="0">
              <a:buNone/>
            </a:pPr>
            <a:endParaRPr lang="en-GB" sz="3200" b="1" dirty="0">
              <a:latin typeface="Tisa Sans Pro" panose="020B0604020202020204" charset="0"/>
            </a:endParaRPr>
          </a:p>
          <a:p>
            <a:pPr marL="0" indent="0">
              <a:buNone/>
            </a:pPr>
            <a:r>
              <a:rPr lang="en-GB" sz="3200" dirty="0">
                <a:latin typeface="Tisa Sans Pro" panose="020B0604020202020204" charset="0"/>
              </a:rPr>
              <a:t>Call </a:t>
            </a:r>
            <a:r>
              <a:rPr lang="en-GB" sz="3200" b="1" dirty="0">
                <a:latin typeface="Tisa Sans Pro" panose="020B0604020202020204" charset="0"/>
              </a:rPr>
              <a:t>Campus Safety </a:t>
            </a:r>
            <a:endParaRPr lang="en-GB" sz="3200" dirty="0">
              <a:latin typeface="Tisa Sans Pro" panose="020B0604020202020204" charset="0"/>
            </a:endParaRPr>
          </a:p>
          <a:p>
            <a:pPr marL="0" indent="0">
              <a:buNone/>
            </a:pPr>
            <a:r>
              <a:rPr lang="en-GB" sz="3200" dirty="0">
                <a:latin typeface="Tisa Sans Pro" panose="020B0604020202020204" charset="0"/>
              </a:rPr>
              <a:t>01483 68(3333)</a:t>
            </a:r>
          </a:p>
          <a:p>
            <a:pPr marL="0" indent="0">
              <a:buNone/>
            </a:pPr>
            <a:endParaRPr lang="en-GB" sz="3200" dirty="0">
              <a:latin typeface="Tisa Sans Pro" panose="020B0604020202020204" charset="0"/>
            </a:endParaRPr>
          </a:p>
          <a:p>
            <a:pPr marL="0" indent="0">
              <a:buNone/>
            </a:pPr>
            <a:r>
              <a:rPr lang="en-GB" sz="3200" dirty="0">
                <a:latin typeface="Tisa Sans Pro" panose="020B0604020202020204" charset="0"/>
              </a:rPr>
              <a:t>Call 999 (Stay with them, ideally with a third person) </a:t>
            </a:r>
          </a:p>
          <a:p>
            <a:pPr marL="0" indent="0">
              <a:buNone/>
            </a:pPr>
            <a:endParaRPr lang="en-GB" sz="3200" dirty="0">
              <a:latin typeface="Tisa Sans Pro" panose="020B0604020202020204" charset="0"/>
            </a:endParaRPr>
          </a:p>
          <a:p>
            <a:pPr marL="0" indent="0">
              <a:buNone/>
            </a:pPr>
            <a:r>
              <a:rPr lang="en-GB" sz="3200" dirty="0">
                <a:latin typeface="Tisa Sans Pro" panose="020B0604020202020204" charset="0"/>
              </a:rPr>
              <a:t>If you are in any doubt call Campus Safety or 101 anyway</a:t>
            </a:r>
          </a:p>
          <a:p>
            <a:pPr marL="0" indent="0">
              <a:buNone/>
            </a:pPr>
            <a:endParaRPr lang="en-GB" sz="3200" b="1" dirty="0"/>
          </a:p>
        </p:txBody>
      </p:sp>
    </p:spTree>
    <p:extLst>
      <p:ext uri="{BB962C8B-B14F-4D97-AF65-F5344CB8AC3E}">
        <p14:creationId xmlns:p14="http://schemas.microsoft.com/office/powerpoint/2010/main" val="10801023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80830-98ED-1243-9F9A-A1C941FAEA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57A78C-A551-259C-8B91-EE7DBFCA6541}"/>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Risk Protocols</a:t>
            </a:r>
          </a:p>
        </p:txBody>
      </p:sp>
      <p:sp>
        <p:nvSpPr>
          <p:cNvPr id="4" name="Rectangle 3">
            <a:extLst>
              <a:ext uri="{FF2B5EF4-FFF2-40B4-BE49-F238E27FC236}">
                <a16:creationId xmlns:a16="http://schemas.microsoft.com/office/drawing/2014/main" id="{7933A089-A43D-C614-0C1D-1B40BA5F236F}"/>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B1E075A-7B2C-F0F9-A40F-30A1479722D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171FC79F-B63F-6F83-6ACF-4BD0C7E43C0B}"/>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4E85A179-2D85-8AEB-9B44-55CD35B8607F}"/>
              </a:ext>
            </a:extLst>
          </p:cNvPr>
          <p:cNvSpPr>
            <a:spLocks noGrp="1"/>
          </p:cNvSpPr>
          <p:nvPr>
            <p:ph idx="1"/>
          </p:nvPr>
        </p:nvSpPr>
        <p:spPr/>
        <p:txBody>
          <a:bodyPr>
            <a:normAutofit fontScale="92500"/>
          </a:bodyPr>
          <a:lstStyle/>
          <a:p>
            <a:pPr marL="0" indent="0">
              <a:buNone/>
            </a:pPr>
            <a:r>
              <a:rPr lang="en-GB" sz="3200" b="1" dirty="0">
                <a:latin typeface="Tisa Sans Pro" panose="020B0604020202020204" charset="0"/>
              </a:rPr>
              <a:t>Is there risk of harm but is not immediate? </a:t>
            </a:r>
          </a:p>
          <a:p>
            <a:pPr marL="0" indent="0">
              <a:buNone/>
            </a:pPr>
            <a:endParaRPr lang="en-GB" sz="3200" b="1" dirty="0">
              <a:latin typeface="Tisa Sans Pro" panose="020B0604020202020204" charset="0"/>
            </a:endParaRPr>
          </a:p>
          <a:p>
            <a:pPr>
              <a:lnSpc>
                <a:spcPct val="150000"/>
              </a:lnSpc>
            </a:pPr>
            <a:r>
              <a:rPr lang="en-GB" sz="3200" dirty="0">
                <a:latin typeface="Tisa Sans Pro" panose="020B0604020202020204" charset="0"/>
              </a:rPr>
              <a:t>See if a friend can stay with them</a:t>
            </a:r>
          </a:p>
          <a:p>
            <a:pPr>
              <a:lnSpc>
                <a:spcPct val="150000"/>
              </a:lnSpc>
            </a:pPr>
            <a:r>
              <a:rPr lang="en-GB" sz="3200" dirty="0">
                <a:latin typeface="Tisa Sans Pro" panose="020B0604020202020204" charset="0"/>
              </a:rPr>
              <a:t>Suggest going to the Centre for Wellbeing (Mon-Fri, 8am-5pm)</a:t>
            </a:r>
          </a:p>
          <a:p>
            <a:pPr>
              <a:lnSpc>
                <a:spcPct val="150000"/>
              </a:lnSpc>
            </a:pPr>
            <a:r>
              <a:rPr lang="en-GB" sz="3200" dirty="0">
                <a:latin typeface="Tisa Sans Pro" panose="020B0604020202020204" charset="0"/>
              </a:rPr>
              <a:t>Provide resources for support – Safe Haven, Samaritans, etc. </a:t>
            </a:r>
          </a:p>
        </p:txBody>
      </p:sp>
    </p:spTree>
    <p:extLst>
      <p:ext uri="{BB962C8B-B14F-4D97-AF65-F5344CB8AC3E}">
        <p14:creationId xmlns:p14="http://schemas.microsoft.com/office/powerpoint/2010/main" val="22069957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B76E8-6112-22DF-7399-BCF741EEC1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69E184-5D1B-835B-93F0-C525AA98D258}"/>
              </a:ext>
            </a:extLst>
          </p:cNvPr>
          <p:cNvSpPr>
            <a:spLocks noGrp="1"/>
          </p:cNvSpPr>
          <p:nvPr>
            <p:ph type="title"/>
          </p:nvPr>
        </p:nvSpPr>
        <p:spPr/>
        <p:txBody>
          <a:bodyPr/>
          <a:lstStyle/>
          <a:p>
            <a:r>
              <a:rPr lang="en-GB" sz="5400" b="1" dirty="0">
                <a:solidFill>
                  <a:srgbClr val="FF208B"/>
                </a:solidFill>
                <a:latin typeface="Tisa Sans Pro" panose="020B0504020201020104" pitchFamily="34" charset="0"/>
                <a:cs typeface="TisaPro-Bold" panose="02010504030101020102" pitchFamily="2" charset="77"/>
              </a:rPr>
              <a:t>You Matter! </a:t>
            </a:r>
          </a:p>
        </p:txBody>
      </p:sp>
      <p:sp>
        <p:nvSpPr>
          <p:cNvPr id="4" name="Rectangle 3">
            <a:extLst>
              <a:ext uri="{FF2B5EF4-FFF2-40B4-BE49-F238E27FC236}">
                <a16:creationId xmlns:a16="http://schemas.microsoft.com/office/drawing/2014/main" id="{D89F2D3E-24C8-FB47-1092-3C0109FA526A}"/>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26B92B-9E72-8B54-78D0-1CEAB4924A49}"/>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49868242-2E9C-1244-13D4-5AE925EF6DAF}"/>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8" name="Content Placeholder 7">
            <a:extLst>
              <a:ext uri="{FF2B5EF4-FFF2-40B4-BE49-F238E27FC236}">
                <a16:creationId xmlns:a16="http://schemas.microsoft.com/office/drawing/2014/main" id="{279CFA9E-CC9E-53C7-1A91-9A91C28DF8E2}"/>
              </a:ext>
            </a:extLst>
          </p:cNvPr>
          <p:cNvSpPr>
            <a:spLocks noGrp="1"/>
          </p:cNvSpPr>
          <p:nvPr>
            <p:ph idx="1"/>
          </p:nvPr>
        </p:nvSpPr>
        <p:spPr>
          <a:xfrm>
            <a:off x="762000" y="1379311"/>
            <a:ext cx="10515600" cy="4351338"/>
          </a:xfrm>
        </p:spPr>
        <p:txBody>
          <a:bodyPr>
            <a:noAutofit/>
          </a:bodyPr>
          <a:lstStyle/>
          <a:p>
            <a:pPr marL="0" indent="0">
              <a:buNone/>
            </a:pPr>
            <a:r>
              <a:rPr lang="en-GB" sz="3000" dirty="0">
                <a:latin typeface="Tisa Sans Pro" panose="020B0604020202020204" charset="0"/>
              </a:rPr>
              <a:t>Your self-care matters, therefore, it’s important you look after yourself. </a:t>
            </a:r>
          </a:p>
          <a:p>
            <a:pPr marL="0" indent="0">
              <a:buNone/>
            </a:pPr>
            <a:endParaRPr lang="en-GB" sz="3000" dirty="0">
              <a:latin typeface="Tisa Sans Pro" panose="020B0604020202020204" charset="0"/>
            </a:endParaRPr>
          </a:p>
          <a:p>
            <a:pPr marL="0" indent="0">
              <a:buNone/>
            </a:pPr>
            <a:r>
              <a:rPr lang="en-GB" sz="3000" dirty="0">
                <a:latin typeface="Tisa Sans Pro" panose="020B0604020202020204" charset="0"/>
              </a:rPr>
              <a:t>Set boundaries, it’s okay to care without being someone’s only support.</a:t>
            </a:r>
          </a:p>
          <a:p>
            <a:pPr marL="0" indent="0">
              <a:buNone/>
            </a:pPr>
            <a:endParaRPr lang="en-GB" sz="3000" dirty="0">
              <a:latin typeface="Tisa Sans Pro" panose="020B0604020202020204" charset="0"/>
            </a:endParaRPr>
          </a:p>
          <a:p>
            <a:r>
              <a:rPr lang="en-GB" sz="3000" dirty="0">
                <a:latin typeface="Tisa Sans Pro" panose="020B0604020202020204" charset="0"/>
              </a:rPr>
              <a:t>Talk to someone you trust</a:t>
            </a:r>
          </a:p>
          <a:p>
            <a:r>
              <a:rPr lang="en-GB" sz="3000" dirty="0">
                <a:latin typeface="Tisa Sans Pro" panose="020B0604020202020204" charset="0"/>
                <a:hlinkClick r:id="rId3"/>
              </a:rPr>
              <a:t>Craig.Aldridge@surrey.ac.uk</a:t>
            </a:r>
            <a:r>
              <a:rPr lang="en-GB" sz="3000" dirty="0">
                <a:latin typeface="Tisa Sans Pro" panose="020B0604020202020204" charset="0"/>
              </a:rPr>
              <a:t> / WBC logbook</a:t>
            </a:r>
          </a:p>
          <a:p>
            <a:r>
              <a:rPr lang="en-GB" sz="3000" dirty="0">
                <a:latin typeface="Tisa Sans Pro" panose="020B0604020202020204" charset="0"/>
              </a:rPr>
              <a:t>Centre for Wellbeing</a:t>
            </a:r>
          </a:p>
          <a:p>
            <a:r>
              <a:rPr lang="en-GB" sz="3000" dirty="0">
                <a:latin typeface="Tisa Sans Pro" panose="020B0604020202020204" charset="0"/>
              </a:rPr>
              <a:t>Support services</a:t>
            </a:r>
          </a:p>
        </p:txBody>
      </p:sp>
    </p:spTree>
    <p:extLst>
      <p:ext uri="{BB962C8B-B14F-4D97-AF65-F5344CB8AC3E}">
        <p14:creationId xmlns:p14="http://schemas.microsoft.com/office/powerpoint/2010/main" val="5388371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FE4B9-4BF9-5F7B-7AC7-8D6A7A5EB37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570EFCA-1664-7945-6ABB-817475B4F712}"/>
              </a:ext>
            </a:extLst>
          </p:cNvPr>
          <p:cNvSpPr/>
          <p:nvPr/>
        </p:nvSpPr>
        <p:spPr>
          <a:xfrm>
            <a:off x="-2931" y="0"/>
            <a:ext cx="12192000" cy="6858000"/>
          </a:xfrm>
          <a:prstGeom prst="rect">
            <a:avLst/>
          </a:prstGeom>
          <a:solidFill>
            <a:srgbClr val="00D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of Rectangle 7">
            <a:extLst>
              <a:ext uri="{FF2B5EF4-FFF2-40B4-BE49-F238E27FC236}">
                <a16:creationId xmlns:a16="http://schemas.microsoft.com/office/drawing/2014/main" id="{AD71EFD9-F89E-1D28-B527-09B3A0EEB759}"/>
              </a:ext>
            </a:extLst>
          </p:cNvPr>
          <p:cNvSpPr/>
          <p:nvPr/>
        </p:nvSpPr>
        <p:spPr>
          <a:xfrm flipH="1">
            <a:off x="665678" y="1036618"/>
            <a:ext cx="6272450" cy="1544069"/>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font, graphics, graphic design&#10;&#10;Description automatically generated">
            <a:extLst>
              <a:ext uri="{FF2B5EF4-FFF2-40B4-BE49-F238E27FC236}">
                <a16:creationId xmlns:a16="http://schemas.microsoft.com/office/drawing/2014/main" id="{F969DEFC-72B8-F4E3-C0BA-E88778D8B5D1}"/>
              </a:ext>
            </a:extLst>
          </p:cNvPr>
          <p:cNvPicPr>
            <a:picLocks noChangeAspect="1"/>
          </p:cNvPicPr>
          <p:nvPr/>
        </p:nvPicPr>
        <p:blipFill>
          <a:blip r:embed="rId2"/>
          <a:stretch>
            <a:fillRect/>
          </a:stretch>
        </p:blipFill>
        <p:spPr>
          <a:xfrm>
            <a:off x="8709033" y="5130210"/>
            <a:ext cx="2923190" cy="1046753"/>
          </a:xfrm>
          <a:prstGeom prst="rect">
            <a:avLst/>
          </a:prstGeom>
        </p:spPr>
      </p:pic>
      <p:grpSp>
        <p:nvGrpSpPr>
          <p:cNvPr id="12" name="Group 11">
            <a:extLst>
              <a:ext uri="{FF2B5EF4-FFF2-40B4-BE49-F238E27FC236}">
                <a16:creationId xmlns:a16="http://schemas.microsoft.com/office/drawing/2014/main" id="{07FA8065-FC71-DC78-E970-1017E3054033}"/>
              </a:ext>
            </a:extLst>
          </p:cNvPr>
          <p:cNvGrpSpPr/>
          <p:nvPr/>
        </p:nvGrpSpPr>
        <p:grpSpPr>
          <a:xfrm>
            <a:off x="10928839" y="-1831"/>
            <a:ext cx="844061" cy="1342290"/>
            <a:chOff x="8018585" y="1125416"/>
            <a:chExt cx="844061" cy="1342290"/>
          </a:xfrm>
          <a:solidFill>
            <a:srgbClr val="ED2843"/>
          </a:solidFill>
        </p:grpSpPr>
        <p:sp>
          <p:nvSpPr>
            <p:cNvPr id="9" name="Triangle 8">
              <a:extLst>
                <a:ext uri="{FF2B5EF4-FFF2-40B4-BE49-F238E27FC236}">
                  <a16:creationId xmlns:a16="http://schemas.microsoft.com/office/drawing/2014/main" id="{A65EA1DF-CE5B-B23F-2A76-30A29D3129D3}"/>
                </a:ext>
              </a:extLst>
            </p:cNvPr>
            <p:cNvSpPr/>
            <p:nvPr/>
          </p:nvSpPr>
          <p:spPr>
            <a:xfrm flipV="1">
              <a:off x="8018585" y="1125416"/>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566434F6-2B46-D75A-116F-D7DEDD65569A}"/>
                </a:ext>
              </a:extLst>
            </p:cNvPr>
            <p:cNvSpPr/>
            <p:nvPr/>
          </p:nvSpPr>
          <p:spPr>
            <a:xfrm flipV="1">
              <a:off x="8018585" y="1579684"/>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DF1FF00E-2775-2A4B-7ED5-03CBE37A18D1}"/>
                </a:ext>
              </a:extLst>
            </p:cNvPr>
            <p:cNvSpPr/>
            <p:nvPr/>
          </p:nvSpPr>
          <p:spPr>
            <a:xfrm flipV="1">
              <a:off x="8018585" y="2033952"/>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 Diagonal Corner of Rectangle 4">
            <a:extLst>
              <a:ext uri="{FF2B5EF4-FFF2-40B4-BE49-F238E27FC236}">
                <a16:creationId xmlns:a16="http://schemas.microsoft.com/office/drawing/2014/main" id="{7E20D73B-1B97-39B3-497D-9EF78A37E539}"/>
              </a:ext>
            </a:extLst>
          </p:cNvPr>
          <p:cNvSpPr/>
          <p:nvPr/>
        </p:nvSpPr>
        <p:spPr>
          <a:xfrm rot="10592590" flipH="1" flipV="1">
            <a:off x="5555337" y="3096471"/>
            <a:ext cx="17263358" cy="5140621"/>
          </a:xfrm>
          <a:prstGeom prst="round2DiagRect">
            <a:avLst/>
          </a:prstGeom>
          <a:solidFill>
            <a:schemeClr val="bg1">
              <a:alpha val="100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289D3B0B-ABBB-5311-B4AD-1B0DE49A3DB9}"/>
              </a:ext>
            </a:extLst>
          </p:cNvPr>
          <p:cNvSpPr>
            <a:spLocks noGrp="1"/>
          </p:cNvSpPr>
          <p:nvPr>
            <p:ph idx="1"/>
          </p:nvPr>
        </p:nvSpPr>
        <p:spPr/>
        <p:txBody>
          <a:bodyPr/>
          <a:lstStyle/>
          <a:p>
            <a:endParaRPr lang="en-GB" dirty="0"/>
          </a:p>
        </p:txBody>
      </p:sp>
      <p:sp>
        <p:nvSpPr>
          <p:cNvPr id="15" name="Title 14">
            <a:extLst>
              <a:ext uri="{FF2B5EF4-FFF2-40B4-BE49-F238E27FC236}">
                <a16:creationId xmlns:a16="http://schemas.microsoft.com/office/drawing/2014/main" id="{6BD9521D-524B-D14E-1C9E-A03BCC3FBA88}"/>
              </a:ext>
            </a:extLst>
          </p:cNvPr>
          <p:cNvSpPr>
            <a:spLocks noGrp="1"/>
          </p:cNvSpPr>
          <p:nvPr>
            <p:ph type="title"/>
          </p:nvPr>
        </p:nvSpPr>
        <p:spPr>
          <a:xfrm>
            <a:off x="835269" y="1162843"/>
            <a:ext cx="10515600" cy="1325563"/>
          </a:xfrm>
        </p:spPr>
        <p:txBody>
          <a:bodyPr/>
          <a:lstStyle/>
          <a:p>
            <a:r>
              <a:rPr lang="en-US" b="1" dirty="0">
                <a:latin typeface="TisaPro-Bold" panose="02010504030101020102" pitchFamily="2" charset="77"/>
                <a:cs typeface="TisaPro-Bold" panose="02010504030101020102" pitchFamily="2" charset="77"/>
              </a:rPr>
              <a:t>Inappropriate</a:t>
            </a:r>
            <a:br>
              <a:rPr lang="en-US" b="1" dirty="0">
                <a:latin typeface="TisaPro-Bold" panose="02010504030101020102" pitchFamily="2" charset="77"/>
                <a:cs typeface="TisaPro-Bold" panose="02010504030101020102" pitchFamily="2" charset="77"/>
              </a:rPr>
            </a:br>
            <a:r>
              <a:rPr lang="en-US" b="1" dirty="0">
                <a:latin typeface="TisaPro-Bold" panose="02010504030101020102" pitchFamily="2" charset="77"/>
                <a:cs typeface="TisaPro-Bold" panose="02010504030101020102" pitchFamily="2" charset="77"/>
              </a:rPr>
              <a:t>&amp; Repeat disclosures</a:t>
            </a:r>
            <a:endParaRPr lang="en-GB" dirty="0"/>
          </a:p>
        </p:txBody>
      </p:sp>
    </p:spTree>
    <p:extLst>
      <p:ext uri="{BB962C8B-B14F-4D97-AF65-F5344CB8AC3E}">
        <p14:creationId xmlns:p14="http://schemas.microsoft.com/office/powerpoint/2010/main" val="3694975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a:xfrm>
            <a:off x="838200" y="1361168"/>
            <a:ext cx="10515600" cy="1325563"/>
          </a:xfrm>
        </p:spPr>
        <p:txBody>
          <a:bodyPr>
            <a:normAutofit fontScale="90000"/>
          </a:bodyPr>
          <a:lstStyle/>
          <a:p>
            <a:r>
              <a:rPr lang="en-US" sz="5400" b="1">
                <a:latin typeface="Tisa Sans Pro" panose="020B0504020201020104" pitchFamily="34" charset="0"/>
                <a:cs typeface="TisaPro-Bold" panose="02010504030101020102" pitchFamily="2" charset="77"/>
              </a:rPr>
              <a:t>Inappropriate &amp; repeat disclosures</a:t>
            </a:r>
          </a:p>
        </p:txBody>
      </p:sp>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838200" y="3197225"/>
            <a:ext cx="10515600" cy="4351338"/>
          </a:xfrm>
        </p:spPr>
        <p:txBody>
          <a:bodyPr>
            <a:normAutofit/>
          </a:bodyPr>
          <a:lstStyle/>
          <a:p>
            <a:pPr marL="0" indent="0" algn="ctr">
              <a:buNone/>
            </a:pPr>
            <a:r>
              <a:rPr kumimoji="0" lang="en-GB" sz="3600" b="0" i="0" u="none" strike="noStrike" kern="1200" cap="none" spc="0" normalizeH="0" baseline="0" noProof="0" dirty="0">
                <a:ln>
                  <a:noFill/>
                </a:ln>
                <a:effectLst/>
                <a:uLnTx/>
                <a:uFillTx/>
                <a:latin typeface="Tisa Sans Pro" panose="020B0604020202020204" charset="0"/>
                <a:ea typeface="+mj-ea"/>
                <a:cs typeface="+mj-cs"/>
              </a:rPr>
              <a:t>Your</a:t>
            </a:r>
            <a:r>
              <a:rPr kumimoji="0" lang="en-GB" sz="3600" b="0" i="0" u="none" strike="noStrike" kern="1200" cap="none" spc="0" normalizeH="0" baseline="0" noProof="0" dirty="0">
                <a:ln>
                  <a:noFill/>
                </a:ln>
                <a:solidFill>
                  <a:srgbClr val="FF0066"/>
                </a:solidFill>
                <a:effectLst/>
                <a:uLnTx/>
                <a:uFillTx/>
                <a:latin typeface="Tisa Sans Pro" panose="020B0604020202020204" charset="0"/>
                <a:ea typeface="+mj-ea"/>
                <a:cs typeface="+mj-cs"/>
              </a:rPr>
              <a:t> priority </a:t>
            </a:r>
            <a:r>
              <a:rPr kumimoji="0" lang="en-GB" sz="3600" b="0" i="0" u="none" strike="noStrike" kern="1200" cap="none" spc="0" normalizeH="0" baseline="0" noProof="0" dirty="0">
                <a:ln>
                  <a:noFill/>
                </a:ln>
                <a:effectLst/>
                <a:uLnTx/>
                <a:uFillTx/>
                <a:latin typeface="Tisa Sans Pro" panose="020B0604020202020204" charset="0"/>
                <a:ea typeface="+mj-ea"/>
                <a:cs typeface="+mj-cs"/>
              </a:rPr>
              <a:t>as a WBC is to the </a:t>
            </a:r>
            <a:r>
              <a:rPr kumimoji="0" lang="en-GB" sz="3600" b="0" i="0" u="none" strike="noStrike" kern="1200" cap="none" spc="0" normalizeH="0" baseline="0" noProof="0" dirty="0">
                <a:ln>
                  <a:noFill/>
                </a:ln>
                <a:solidFill>
                  <a:srgbClr val="FF0066"/>
                </a:solidFill>
                <a:effectLst/>
                <a:uLnTx/>
                <a:uFillTx/>
                <a:latin typeface="Tisa Sans Pro" panose="020B0604020202020204" charset="0"/>
                <a:ea typeface="+mj-ea"/>
                <a:cs typeface="+mj-cs"/>
              </a:rPr>
              <a:t>whole club/society members </a:t>
            </a:r>
            <a:r>
              <a:rPr kumimoji="0" lang="en-GB" sz="3600" b="0" i="0" u="none" strike="noStrike" kern="1200" cap="none" spc="0" normalizeH="0" baseline="0" noProof="0" dirty="0">
                <a:ln>
                  <a:noFill/>
                </a:ln>
                <a:effectLst/>
                <a:uLnTx/>
                <a:uFillTx/>
                <a:latin typeface="Tisa Sans Pro" panose="020B0604020202020204" charset="0"/>
                <a:ea typeface="+mj-ea"/>
                <a:cs typeface="+mj-cs"/>
              </a:rPr>
              <a:t>and </a:t>
            </a:r>
            <a:r>
              <a:rPr kumimoji="0" lang="en-GB" sz="3600" b="0" i="0" u="none" strike="noStrike" kern="1200" cap="none" spc="0" normalizeH="0" baseline="0" noProof="0" dirty="0">
                <a:ln>
                  <a:noFill/>
                </a:ln>
                <a:solidFill>
                  <a:srgbClr val="FF0066"/>
                </a:solidFill>
                <a:effectLst/>
                <a:uLnTx/>
                <a:uFillTx/>
                <a:latin typeface="Tisa Sans Pro" panose="020B0604020202020204" charset="0"/>
                <a:ea typeface="+mj-ea"/>
                <a:cs typeface="+mj-cs"/>
              </a:rPr>
              <a:t>not just to this student</a:t>
            </a:r>
            <a:r>
              <a:rPr kumimoji="0" lang="en-GB" sz="3600" b="0" i="0" u="none" strike="noStrike" kern="1200" cap="none" spc="0" normalizeH="0" baseline="0" noProof="0" dirty="0">
                <a:ln>
                  <a:noFill/>
                </a:ln>
                <a:effectLst/>
                <a:uLnTx/>
                <a:uFillTx/>
                <a:latin typeface="Tisa Sans Pro" panose="020B0604020202020204" charset="0"/>
                <a:ea typeface="+mj-ea"/>
                <a:cs typeface="+mj-cs"/>
              </a:rPr>
              <a:t>. If it is impacting others, it is time to do something.</a:t>
            </a:r>
            <a:endParaRPr lang="en-US" sz="5400" dirty="0">
              <a:latin typeface="Tisa Sans Pro" panose="020B060402020202020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2915008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A4E6F-6CB6-0685-F0F6-182E858B340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FB02DC0-D514-B5F9-FE08-4EDBCF09669B}"/>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10269D-9A3C-65A0-8DA1-C3757B335FAE}"/>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15558D52-EB20-B101-C2C6-75ECA81EBEF3}"/>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7" name="Title 6">
            <a:extLst>
              <a:ext uri="{FF2B5EF4-FFF2-40B4-BE49-F238E27FC236}">
                <a16:creationId xmlns:a16="http://schemas.microsoft.com/office/drawing/2014/main" id="{B3FCFFA3-1A73-73FC-C114-4F701CB17024}"/>
              </a:ext>
            </a:extLst>
          </p:cNvPr>
          <p:cNvSpPr>
            <a:spLocks noGrp="1"/>
          </p:cNvSpPr>
          <p:nvPr>
            <p:ph type="title"/>
          </p:nvPr>
        </p:nvSpPr>
        <p:spPr/>
        <p:txBody>
          <a:bodyPr/>
          <a:lstStyle/>
          <a:p>
            <a:endParaRPr lang="en-GB"/>
          </a:p>
        </p:txBody>
      </p:sp>
      <p:pic>
        <p:nvPicPr>
          <p:cNvPr id="11" name="Picture 10" descr="A group of cars in a parking lot&#10;&#10;AI-generated content may be incorrect.">
            <a:extLst>
              <a:ext uri="{FF2B5EF4-FFF2-40B4-BE49-F238E27FC236}">
                <a16:creationId xmlns:a16="http://schemas.microsoft.com/office/drawing/2014/main" id="{E0D5F7EB-696C-A67A-C9A0-C2F3CD5CF2D7}"/>
              </a:ext>
            </a:extLst>
          </p:cNvPr>
          <p:cNvPicPr>
            <a:picLocks noChangeAspect="1"/>
          </p:cNvPicPr>
          <p:nvPr/>
        </p:nvPicPr>
        <p:blipFill>
          <a:blip r:embed="rId3"/>
          <a:stretch>
            <a:fillRect/>
          </a:stretch>
        </p:blipFill>
        <p:spPr>
          <a:xfrm>
            <a:off x="0" y="-958467"/>
            <a:ext cx="12200525" cy="7411819"/>
          </a:xfrm>
          <a:prstGeom prst="rect">
            <a:avLst/>
          </a:prstGeom>
        </p:spPr>
      </p:pic>
      <p:pic>
        <p:nvPicPr>
          <p:cNvPr id="3" name="Picture 2" descr="A qr code on a blue background&#10;&#10;AI-generated content may be incorrect.">
            <a:extLst>
              <a:ext uri="{FF2B5EF4-FFF2-40B4-BE49-F238E27FC236}">
                <a16:creationId xmlns:a16="http://schemas.microsoft.com/office/drawing/2014/main" id="{8000215E-5FC7-FA37-37D8-C03143E1032B}"/>
              </a:ext>
            </a:extLst>
          </p:cNvPr>
          <p:cNvPicPr>
            <a:picLocks noChangeAspect="1"/>
          </p:cNvPicPr>
          <p:nvPr/>
        </p:nvPicPr>
        <p:blipFill>
          <a:blip r:embed="rId4"/>
          <a:srcRect l="24762" t="36336" r="24735" b="14096"/>
          <a:stretch>
            <a:fillRect/>
          </a:stretch>
        </p:blipFill>
        <p:spPr>
          <a:xfrm>
            <a:off x="2137807" y="3429000"/>
            <a:ext cx="2822908" cy="2788920"/>
          </a:xfrm>
          <a:prstGeom prst="rect">
            <a:avLst/>
          </a:prstGeom>
        </p:spPr>
      </p:pic>
    </p:spTree>
    <p:extLst>
      <p:ext uri="{BB962C8B-B14F-4D97-AF65-F5344CB8AC3E}">
        <p14:creationId xmlns:p14="http://schemas.microsoft.com/office/powerpoint/2010/main" val="16558839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838200" y="1067140"/>
            <a:ext cx="10515600" cy="4723720"/>
          </a:xfrm>
        </p:spPr>
        <p:txBody>
          <a:bodyPr>
            <a:normAutofit fontScale="85000" lnSpcReduction="20000"/>
          </a:bodyPr>
          <a:lstStyle/>
          <a:p>
            <a:r>
              <a:rPr lang="en-GB" sz="3900" dirty="0">
                <a:solidFill>
                  <a:srgbClr val="FF0066"/>
                </a:solidFill>
                <a:latin typeface="Tisa Sans Pro" panose="020B0604020202020204" charset="0"/>
              </a:rPr>
              <a:t>Do you feel like you can talk to them?</a:t>
            </a:r>
          </a:p>
          <a:p>
            <a:pPr marL="0" indent="0">
              <a:buNone/>
            </a:pPr>
            <a:endParaRPr lang="en-GB" sz="3900" dirty="0">
              <a:solidFill>
                <a:srgbClr val="FF0066"/>
              </a:solidFill>
              <a:latin typeface="Tisa Sans Pro" panose="020B0604020202020204" charset="0"/>
            </a:endParaRPr>
          </a:p>
          <a:p>
            <a:pPr lvl="1"/>
            <a:r>
              <a:rPr lang="en-GB" sz="3900" dirty="0">
                <a:latin typeface="Tisa Sans Pro" panose="020B0604020202020204" charset="0"/>
              </a:rPr>
              <a:t>In private (after a session?) </a:t>
            </a:r>
          </a:p>
          <a:p>
            <a:pPr lvl="1"/>
            <a:endParaRPr lang="en-GB" sz="3900" dirty="0">
              <a:latin typeface="Tisa Sans Pro" panose="020B0604020202020204" charset="0"/>
            </a:endParaRPr>
          </a:p>
          <a:p>
            <a:pPr lvl="1"/>
            <a:r>
              <a:rPr lang="en-GB" sz="3900" dirty="0">
                <a:latin typeface="Tisa Sans Pro" panose="020B0604020202020204" charset="0"/>
              </a:rPr>
              <a:t>Are the sessions the most appropriate space to be discussing their thoughts and feelings on X? Have they considered other support? Do you want to look at other support for them?</a:t>
            </a:r>
          </a:p>
          <a:p>
            <a:pPr lvl="1"/>
            <a:endParaRPr lang="en-GB" sz="3900" dirty="0">
              <a:latin typeface="Tisa Sans Pro" panose="020B0604020202020204" charset="0"/>
            </a:endParaRPr>
          </a:p>
          <a:p>
            <a:pPr lvl="1"/>
            <a:r>
              <a:rPr lang="en-GB" sz="3900" dirty="0">
                <a:latin typeface="Tisa Sans Pro" panose="020B0604020202020204" charset="0"/>
              </a:rPr>
              <a:t>“</a:t>
            </a:r>
            <a:r>
              <a:rPr lang="en-GB" sz="3900" dirty="0">
                <a:solidFill>
                  <a:srgbClr val="FF0066"/>
                </a:solidFill>
                <a:latin typeface="Tisa Sans Pro" panose="020B0604020202020204" charset="0"/>
              </a:rPr>
              <a:t>I am </a:t>
            </a:r>
            <a:r>
              <a:rPr lang="en-GB" sz="3900" dirty="0">
                <a:latin typeface="Tisa Sans Pro" panose="020B0604020202020204" charset="0"/>
              </a:rPr>
              <a:t>worried about your because…”</a:t>
            </a:r>
          </a:p>
          <a:p>
            <a:pPr lvl="1"/>
            <a:r>
              <a:rPr lang="en-GB" sz="3900" dirty="0">
                <a:latin typeface="Tisa Sans Pro" panose="020B0604020202020204" charset="0"/>
              </a:rPr>
              <a:t>“</a:t>
            </a:r>
            <a:r>
              <a:rPr lang="en-GB" sz="3900" dirty="0">
                <a:solidFill>
                  <a:srgbClr val="FF0066"/>
                </a:solidFill>
                <a:latin typeface="Tisa Sans Pro" panose="020B0604020202020204" charset="0"/>
              </a:rPr>
              <a:t>I am </a:t>
            </a:r>
            <a:r>
              <a:rPr lang="en-GB" sz="3900" dirty="0">
                <a:latin typeface="Tisa Sans Pro" panose="020B0604020202020204" charset="0"/>
              </a:rPr>
              <a:t>worried about the group because…”</a:t>
            </a:r>
          </a:p>
          <a:p>
            <a:pPr marL="0" indent="0">
              <a:buNone/>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40271018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EAC64-209C-819F-7910-B9BE8631DE39}"/>
              </a:ext>
            </a:extLst>
          </p:cNvPr>
          <p:cNvSpPr>
            <a:spLocks noGrp="1"/>
          </p:cNvSpPr>
          <p:nvPr>
            <p:ph idx="1"/>
          </p:nvPr>
        </p:nvSpPr>
        <p:spPr>
          <a:xfrm>
            <a:off x="838200" y="650761"/>
            <a:ext cx="10515600" cy="5556477"/>
          </a:xfrm>
        </p:spPr>
        <p:txBody>
          <a:bodyPr>
            <a:normAutofit fontScale="85000" lnSpcReduction="20000"/>
          </a:bodyPr>
          <a:lstStyle/>
          <a:p>
            <a:r>
              <a:rPr lang="en-GB" sz="4000" dirty="0">
                <a:solidFill>
                  <a:srgbClr val="FF0066"/>
                </a:solidFill>
                <a:latin typeface="Tisa Sans Pro" panose="020B0604020202020204" charset="0"/>
              </a:rPr>
              <a:t>If you DON’T feel like you can talk to them…</a:t>
            </a:r>
          </a:p>
          <a:p>
            <a:pPr marL="0" indent="0">
              <a:lnSpc>
                <a:spcPct val="150000"/>
              </a:lnSpc>
              <a:buNone/>
            </a:pPr>
            <a:endParaRPr lang="en-GB" sz="3600" dirty="0">
              <a:solidFill>
                <a:srgbClr val="FF0066"/>
              </a:solidFill>
              <a:latin typeface="Tisa Sans Pro" panose="020B0604020202020204" charset="0"/>
            </a:endParaRPr>
          </a:p>
          <a:p>
            <a:pPr lvl="1">
              <a:lnSpc>
                <a:spcPct val="150000"/>
              </a:lnSpc>
            </a:pPr>
            <a:r>
              <a:rPr lang="en-GB" sz="3600" dirty="0">
                <a:latin typeface="Tisa Sans Pro" panose="020B0604020202020204" charset="0"/>
              </a:rPr>
              <a:t>That is </a:t>
            </a:r>
            <a:r>
              <a:rPr lang="en-GB" sz="3600" dirty="0">
                <a:solidFill>
                  <a:srgbClr val="FF208B"/>
                </a:solidFill>
                <a:latin typeface="Tisa Sans Pro" panose="020B0604020202020204" charset="0"/>
              </a:rPr>
              <a:t>ok</a:t>
            </a:r>
            <a:r>
              <a:rPr lang="en-GB" sz="3600" dirty="0">
                <a:latin typeface="Tisa Sans Pro" panose="020B0604020202020204" charset="0"/>
              </a:rPr>
              <a:t>. </a:t>
            </a:r>
          </a:p>
          <a:p>
            <a:pPr lvl="1">
              <a:lnSpc>
                <a:spcPct val="150000"/>
              </a:lnSpc>
            </a:pPr>
            <a:r>
              <a:rPr lang="en-GB" sz="3600" dirty="0">
                <a:latin typeface="Tisa Sans Pro" panose="020B0604020202020204" charset="0"/>
              </a:rPr>
              <a:t>Come and talk to the Union and we can work out the best way forwards.</a:t>
            </a:r>
          </a:p>
          <a:p>
            <a:pPr lvl="1">
              <a:lnSpc>
                <a:spcPct val="150000"/>
              </a:lnSpc>
            </a:pPr>
            <a:r>
              <a:rPr lang="en-GB" sz="3600" dirty="0">
                <a:latin typeface="Tisa Sans Pro" panose="020B0604020202020204" charset="0"/>
              </a:rPr>
              <a:t>Each situation is different and you might not feel right approaching it a certain way. </a:t>
            </a:r>
          </a:p>
          <a:p>
            <a:pPr marL="457200" lvl="1" indent="0">
              <a:buNone/>
            </a:pPr>
            <a:endParaRPr lang="en-GB" sz="4000" dirty="0">
              <a:latin typeface="Tisa Sans Pro" panose="020B0604020202020204" charset="0"/>
            </a:endParaRPr>
          </a:p>
          <a:p>
            <a:pPr marL="457200" lvl="1" indent="0">
              <a:buNone/>
            </a:pPr>
            <a:r>
              <a:rPr lang="en-GB" sz="4000" dirty="0">
                <a:solidFill>
                  <a:srgbClr val="FF0066"/>
                </a:solidFill>
                <a:latin typeface="Tisa Sans Pro" panose="020B0604020202020204" charset="0"/>
              </a:rPr>
              <a:t>Talk to us. </a:t>
            </a:r>
          </a:p>
          <a:p>
            <a:pPr marL="0" indent="0">
              <a:buNone/>
            </a:pPr>
            <a:endParaRPr lang="en-US" dirty="0">
              <a:latin typeface="Tisa Sans Pro" panose="020B0504020201020104" pitchFamily="34" charset="0"/>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15421246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BC042A2E-EB6A-A8A6-AA1A-674ED0F83B5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98AD34F-8863-D8D6-45C5-34AD70D32E15}"/>
              </a:ext>
            </a:extLst>
          </p:cNvPr>
          <p:cNvSpPr/>
          <p:nvPr/>
        </p:nvSpPr>
        <p:spPr>
          <a:xfrm>
            <a:off x="0" y="0"/>
            <a:ext cx="12192000" cy="6858000"/>
          </a:xfrm>
          <a:prstGeom prst="rect">
            <a:avLst/>
          </a:prstGeom>
          <a:solidFill>
            <a:srgbClr val="B411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of Rectangle 7">
            <a:extLst>
              <a:ext uri="{FF2B5EF4-FFF2-40B4-BE49-F238E27FC236}">
                <a16:creationId xmlns:a16="http://schemas.microsoft.com/office/drawing/2014/main" id="{A665611D-3076-2C48-B97C-18CEECA40DB6}"/>
              </a:ext>
            </a:extLst>
          </p:cNvPr>
          <p:cNvSpPr/>
          <p:nvPr/>
        </p:nvSpPr>
        <p:spPr>
          <a:xfrm flipH="1">
            <a:off x="703381" y="878618"/>
            <a:ext cx="5669138" cy="1119863"/>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1CE13C-2CE9-3CFF-1DCC-1DD4B32DAE68}"/>
              </a:ext>
            </a:extLst>
          </p:cNvPr>
          <p:cNvSpPr>
            <a:spLocks noGrp="1"/>
          </p:cNvSpPr>
          <p:nvPr>
            <p:ph type="title"/>
          </p:nvPr>
        </p:nvSpPr>
        <p:spPr>
          <a:xfrm>
            <a:off x="838200" y="800856"/>
            <a:ext cx="10515600" cy="1325563"/>
          </a:xfrm>
        </p:spPr>
        <p:txBody>
          <a:bodyPr>
            <a:normAutofit/>
          </a:bodyPr>
          <a:lstStyle/>
          <a:p>
            <a:r>
              <a:rPr lang="en-US" sz="5400" b="1" dirty="0">
                <a:latin typeface="Tisa Sans Pro" panose="020B0504020201020104" pitchFamily="34" charset="0"/>
                <a:cs typeface="TisaPro-Bold" panose="02010504030101020102" pitchFamily="2" charset="77"/>
              </a:rPr>
              <a:t>Break</a:t>
            </a:r>
            <a:endParaRPr lang="en-US" sz="5400" b="1" dirty="0">
              <a:solidFill>
                <a:srgbClr val="FF208B"/>
              </a:solidFill>
              <a:latin typeface="TisaPro-Bold" panose="02010504030101020102" pitchFamily="2" charset="77"/>
              <a:cs typeface="TisaPro-Bold" panose="02010504030101020102" pitchFamily="2" charset="77"/>
            </a:endParaRPr>
          </a:p>
        </p:txBody>
      </p:sp>
      <p:sp>
        <p:nvSpPr>
          <p:cNvPr id="3" name="Content Placeholder 2">
            <a:extLst>
              <a:ext uri="{FF2B5EF4-FFF2-40B4-BE49-F238E27FC236}">
                <a16:creationId xmlns:a16="http://schemas.microsoft.com/office/drawing/2014/main" id="{E18180BF-2245-0C12-CC3B-DCCE94A7E26F}"/>
              </a:ext>
            </a:extLst>
          </p:cNvPr>
          <p:cNvSpPr>
            <a:spLocks noGrp="1"/>
          </p:cNvSpPr>
          <p:nvPr>
            <p:ph idx="1"/>
          </p:nvPr>
        </p:nvSpPr>
        <p:spPr>
          <a:xfrm>
            <a:off x="838200" y="2635986"/>
            <a:ext cx="6875585" cy="2863606"/>
          </a:xfrm>
        </p:spPr>
        <p:txBody>
          <a:bodyPr/>
          <a:lstStyle/>
          <a:p>
            <a:pPr marL="0" indent="0">
              <a:buNone/>
            </a:pPr>
            <a:r>
              <a:rPr lang="en-US" b="1" dirty="0">
                <a:solidFill>
                  <a:schemeClr val="bg1"/>
                </a:solidFill>
                <a:latin typeface="Tisa Sans Pro" panose="020B0504020201020104" pitchFamily="34" charset="0"/>
              </a:rPr>
              <a:t>Loo</a:t>
            </a:r>
          </a:p>
          <a:p>
            <a:pPr marL="0" indent="0">
              <a:buNone/>
            </a:pPr>
            <a:r>
              <a:rPr lang="en-US" b="1" dirty="0">
                <a:solidFill>
                  <a:schemeClr val="bg1"/>
                </a:solidFill>
                <a:latin typeface="Tisa Sans Pro" panose="020B0504020201020104" pitchFamily="34" charset="0"/>
              </a:rPr>
              <a:t>Legs</a:t>
            </a:r>
          </a:p>
          <a:p>
            <a:pPr marL="0" indent="0">
              <a:buNone/>
            </a:pPr>
            <a:r>
              <a:rPr lang="en-US" b="1" dirty="0">
                <a:solidFill>
                  <a:schemeClr val="bg1"/>
                </a:solidFill>
                <a:latin typeface="Tisa Sans Pro" panose="020B0504020201020104" pitchFamily="34" charset="0"/>
              </a:rPr>
              <a:t>Lunch</a:t>
            </a:r>
          </a:p>
          <a:p>
            <a:pPr marL="0" indent="0">
              <a:buNone/>
            </a:pPr>
            <a:r>
              <a:rPr lang="en-US" b="1" dirty="0">
                <a:solidFill>
                  <a:schemeClr val="bg1"/>
                </a:solidFill>
                <a:latin typeface="Tisa Sans Pro" panose="020B0504020201020104" pitchFamily="34" charset="0"/>
              </a:rPr>
              <a:t>Late (Don’t be)</a:t>
            </a:r>
          </a:p>
        </p:txBody>
      </p:sp>
      <p:pic>
        <p:nvPicPr>
          <p:cNvPr id="4" name="Picture 3" descr="A picture containing text, font, graphics, graphic design&#10;&#10;Description automatically generated">
            <a:extLst>
              <a:ext uri="{FF2B5EF4-FFF2-40B4-BE49-F238E27FC236}">
                <a16:creationId xmlns:a16="http://schemas.microsoft.com/office/drawing/2014/main" id="{988AB557-55A3-47D3-553F-2CAA345DD43D}"/>
              </a:ext>
            </a:extLst>
          </p:cNvPr>
          <p:cNvPicPr>
            <a:picLocks noChangeAspect="1"/>
          </p:cNvPicPr>
          <p:nvPr/>
        </p:nvPicPr>
        <p:blipFill>
          <a:blip r:embed="rId3"/>
          <a:stretch>
            <a:fillRect/>
          </a:stretch>
        </p:blipFill>
        <p:spPr>
          <a:xfrm>
            <a:off x="8709033" y="5130210"/>
            <a:ext cx="2923190" cy="1046753"/>
          </a:xfrm>
          <a:prstGeom prst="rect">
            <a:avLst/>
          </a:prstGeom>
        </p:spPr>
      </p:pic>
      <p:grpSp>
        <p:nvGrpSpPr>
          <p:cNvPr id="12" name="Group 11">
            <a:extLst>
              <a:ext uri="{FF2B5EF4-FFF2-40B4-BE49-F238E27FC236}">
                <a16:creationId xmlns:a16="http://schemas.microsoft.com/office/drawing/2014/main" id="{4383611E-9344-CADE-5737-502694ACEB03}"/>
              </a:ext>
            </a:extLst>
          </p:cNvPr>
          <p:cNvGrpSpPr/>
          <p:nvPr/>
        </p:nvGrpSpPr>
        <p:grpSpPr>
          <a:xfrm>
            <a:off x="10928839" y="-1831"/>
            <a:ext cx="844061" cy="1342290"/>
            <a:chOff x="8018585" y="1125416"/>
            <a:chExt cx="844061" cy="1342290"/>
          </a:xfrm>
          <a:solidFill>
            <a:srgbClr val="43DAAF"/>
          </a:solidFill>
        </p:grpSpPr>
        <p:sp>
          <p:nvSpPr>
            <p:cNvPr id="9" name="Triangle 8">
              <a:extLst>
                <a:ext uri="{FF2B5EF4-FFF2-40B4-BE49-F238E27FC236}">
                  <a16:creationId xmlns:a16="http://schemas.microsoft.com/office/drawing/2014/main" id="{4F388403-F179-5AF9-D7D7-61926242A303}"/>
                </a:ext>
              </a:extLst>
            </p:cNvPr>
            <p:cNvSpPr/>
            <p:nvPr/>
          </p:nvSpPr>
          <p:spPr>
            <a:xfrm flipV="1">
              <a:off x="8018585" y="1125416"/>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05F7B2B2-A402-ED7D-3888-4CB98B08136E}"/>
                </a:ext>
              </a:extLst>
            </p:cNvPr>
            <p:cNvSpPr/>
            <p:nvPr/>
          </p:nvSpPr>
          <p:spPr>
            <a:xfrm flipV="1">
              <a:off x="8018585" y="1579684"/>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5AEBD3F2-AABE-1D82-2E3C-ACF06AB8777A}"/>
                </a:ext>
              </a:extLst>
            </p:cNvPr>
            <p:cNvSpPr/>
            <p:nvPr/>
          </p:nvSpPr>
          <p:spPr>
            <a:xfrm flipV="1">
              <a:off x="8018585" y="2033952"/>
              <a:ext cx="844061" cy="43375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 Diagonal Corner of Rectangle 4">
            <a:extLst>
              <a:ext uri="{FF2B5EF4-FFF2-40B4-BE49-F238E27FC236}">
                <a16:creationId xmlns:a16="http://schemas.microsoft.com/office/drawing/2014/main" id="{9604FA84-8D1B-8CAF-F0DB-BD980FE1DD0F}"/>
              </a:ext>
            </a:extLst>
          </p:cNvPr>
          <p:cNvSpPr/>
          <p:nvPr/>
        </p:nvSpPr>
        <p:spPr>
          <a:xfrm rot="10592590" flipH="1" flipV="1">
            <a:off x="5555337" y="3096471"/>
            <a:ext cx="17263358" cy="5140621"/>
          </a:xfrm>
          <a:prstGeom prst="round2DiagRect">
            <a:avLst/>
          </a:prstGeom>
          <a:solidFill>
            <a:schemeClr val="bg1">
              <a:alpha val="100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0549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085FF-6E4E-F806-1D99-54EA4E766A9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4EDEA43-1A3E-A19E-D160-7608E56504E4}"/>
              </a:ext>
            </a:extLst>
          </p:cNvPr>
          <p:cNvSpPr/>
          <p:nvPr/>
        </p:nvSpPr>
        <p:spPr>
          <a:xfrm>
            <a:off x="0" y="0"/>
            <a:ext cx="12192000" cy="685800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 Diagonal Corner of Rectangle 13">
            <a:extLst>
              <a:ext uri="{FF2B5EF4-FFF2-40B4-BE49-F238E27FC236}">
                <a16:creationId xmlns:a16="http://schemas.microsoft.com/office/drawing/2014/main" id="{EC956B00-7A57-D227-CE27-34917872D661}"/>
              </a:ext>
            </a:extLst>
          </p:cNvPr>
          <p:cNvSpPr/>
          <p:nvPr/>
        </p:nvSpPr>
        <p:spPr>
          <a:xfrm rot="10592590" flipH="1" flipV="1">
            <a:off x="5555337" y="3096471"/>
            <a:ext cx="17263358" cy="5140621"/>
          </a:xfrm>
          <a:prstGeom prst="round2DiagRect">
            <a:avLst/>
          </a:prstGeom>
          <a:solidFill>
            <a:schemeClr val="bg1">
              <a:alpha val="100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of Rectangle 7">
            <a:extLst>
              <a:ext uri="{FF2B5EF4-FFF2-40B4-BE49-F238E27FC236}">
                <a16:creationId xmlns:a16="http://schemas.microsoft.com/office/drawing/2014/main" id="{E63357E5-90B8-306D-8703-356C4116274D}"/>
              </a:ext>
            </a:extLst>
          </p:cNvPr>
          <p:cNvSpPr/>
          <p:nvPr/>
        </p:nvSpPr>
        <p:spPr>
          <a:xfrm flipH="1">
            <a:off x="703385" y="878620"/>
            <a:ext cx="5884984" cy="785446"/>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537E51C-D604-CD5D-34C3-D18732FD678A}"/>
              </a:ext>
            </a:extLst>
          </p:cNvPr>
          <p:cNvSpPr>
            <a:spLocks noGrp="1"/>
          </p:cNvSpPr>
          <p:nvPr>
            <p:ph idx="1"/>
          </p:nvPr>
        </p:nvSpPr>
        <p:spPr>
          <a:xfrm>
            <a:off x="703385" y="3313357"/>
            <a:ext cx="8893629" cy="2863606"/>
          </a:xfrm>
        </p:spPr>
        <p:txBody>
          <a:bodyPr/>
          <a:lstStyle/>
          <a:p>
            <a:pPr marL="0" indent="0">
              <a:buNone/>
            </a:pPr>
            <a:r>
              <a:rPr lang="en-US" u="sng" dirty="0">
                <a:solidFill>
                  <a:schemeClr val="bg1"/>
                </a:solidFill>
                <a:latin typeface="Tisa Sans Pro" panose="020B0504020201020104" pitchFamily="34" charset="0"/>
              </a:rPr>
              <a:t>EVERYONE.</a:t>
            </a:r>
          </a:p>
          <a:p>
            <a:pPr marL="0" indent="0">
              <a:buNone/>
            </a:pPr>
            <a:endParaRPr lang="en-US" dirty="0">
              <a:solidFill>
                <a:schemeClr val="bg1"/>
              </a:solidFill>
              <a:latin typeface="Tisa Sans Pro" panose="020B0504020201020104" pitchFamily="34" charset="0"/>
            </a:endParaRPr>
          </a:p>
        </p:txBody>
      </p:sp>
      <p:pic>
        <p:nvPicPr>
          <p:cNvPr id="4" name="Picture 3" descr="A picture containing text, font, graphics, graphic design&#10;&#10;Description automatically generated">
            <a:extLst>
              <a:ext uri="{FF2B5EF4-FFF2-40B4-BE49-F238E27FC236}">
                <a16:creationId xmlns:a16="http://schemas.microsoft.com/office/drawing/2014/main" id="{33283078-B62D-314A-20F3-77203B935B9B}"/>
              </a:ext>
            </a:extLst>
          </p:cNvPr>
          <p:cNvPicPr>
            <a:picLocks noChangeAspect="1"/>
          </p:cNvPicPr>
          <p:nvPr/>
        </p:nvPicPr>
        <p:blipFill>
          <a:blip r:embed="rId3"/>
          <a:stretch>
            <a:fillRect/>
          </a:stretch>
        </p:blipFill>
        <p:spPr>
          <a:xfrm>
            <a:off x="8709033" y="5130210"/>
            <a:ext cx="2923190" cy="1046753"/>
          </a:xfrm>
          <a:prstGeom prst="rect">
            <a:avLst/>
          </a:prstGeom>
        </p:spPr>
      </p:pic>
      <p:grpSp>
        <p:nvGrpSpPr>
          <p:cNvPr id="12" name="Group 11">
            <a:extLst>
              <a:ext uri="{FF2B5EF4-FFF2-40B4-BE49-F238E27FC236}">
                <a16:creationId xmlns:a16="http://schemas.microsoft.com/office/drawing/2014/main" id="{1E68E20C-D41C-9E6F-F6B2-6D9F41D3A8AC}"/>
              </a:ext>
            </a:extLst>
          </p:cNvPr>
          <p:cNvGrpSpPr/>
          <p:nvPr/>
        </p:nvGrpSpPr>
        <p:grpSpPr>
          <a:xfrm>
            <a:off x="10928839" y="-1831"/>
            <a:ext cx="844061" cy="1342290"/>
            <a:chOff x="8018585" y="1125416"/>
            <a:chExt cx="844061" cy="1342290"/>
          </a:xfrm>
        </p:grpSpPr>
        <p:sp>
          <p:nvSpPr>
            <p:cNvPr id="9" name="Triangle 8">
              <a:extLst>
                <a:ext uri="{FF2B5EF4-FFF2-40B4-BE49-F238E27FC236}">
                  <a16:creationId xmlns:a16="http://schemas.microsoft.com/office/drawing/2014/main" id="{A683BD5E-6B76-5DFD-298F-B5014C259F97}"/>
                </a:ext>
              </a:extLst>
            </p:cNvPr>
            <p:cNvSpPr/>
            <p:nvPr/>
          </p:nvSpPr>
          <p:spPr>
            <a:xfrm flipV="1">
              <a:off x="8018585" y="1125416"/>
              <a:ext cx="844061" cy="433754"/>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91C0B63F-FF97-FC0F-B24A-F9FF17EFB025}"/>
                </a:ext>
              </a:extLst>
            </p:cNvPr>
            <p:cNvSpPr/>
            <p:nvPr/>
          </p:nvSpPr>
          <p:spPr>
            <a:xfrm flipV="1">
              <a:off x="8018585" y="1579684"/>
              <a:ext cx="844061" cy="433754"/>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85F17F94-ED25-76FA-37E9-CF0CBF6C33BC}"/>
                </a:ext>
              </a:extLst>
            </p:cNvPr>
            <p:cNvSpPr/>
            <p:nvPr/>
          </p:nvSpPr>
          <p:spPr>
            <a:xfrm flipV="1">
              <a:off x="8018585" y="2033952"/>
              <a:ext cx="844061" cy="433754"/>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Rounded Corners 4">
            <a:extLst>
              <a:ext uri="{FF2B5EF4-FFF2-40B4-BE49-F238E27FC236}">
                <a16:creationId xmlns:a16="http://schemas.microsoft.com/office/drawing/2014/main" id="{1390CFCF-5251-158E-1B06-CCD631865710}"/>
              </a:ext>
            </a:extLst>
          </p:cNvPr>
          <p:cNvSpPr/>
          <p:nvPr/>
        </p:nvSpPr>
        <p:spPr>
          <a:xfrm>
            <a:off x="703385" y="886192"/>
            <a:ext cx="6253596" cy="169449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C523B8A-21F0-0E3A-F98A-839656C6CC1A}"/>
              </a:ext>
            </a:extLst>
          </p:cNvPr>
          <p:cNvSpPr>
            <a:spLocks noGrp="1"/>
          </p:cNvSpPr>
          <p:nvPr>
            <p:ph type="title"/>
          </p:nvPr>
        </p:nvSpPr>
        <p:spPr>
          <a:xfrm>
            <a:off x="703385" y="1000442"/>
            <a:ext cx="10515600" cy="1769086"/>
          </a:xfrm>
        </p:spPr>
        <p:txBody>
          <a:bodyPr>
            <a:normAutofit/>
          </a:bodyPr>
          <a:lstStyle/>
          <a:p>
            <a:r>
              <a:rPr lang="en-US" sz="5400" b="1" dirty="0">
                <a:latin typeface="TisaPro-Bold" panose="02010504030101020102" pitchFamily="2" charset="77"/>
                <a:cs typeface="TisaPro-Bold" panose="02010504030101020102" pitchFamily="2" charset="77"/>
              </a:rPr>
              <a:t>Radical </a:t>
            </a:r>
            <a:r>
              <a:rPr lang="en-US" sz="5400" b="1" dirty="0">
                <a:solidFill>
                  <a:srgbClr val="FF208B"/>
                </a:solidFill>
                <a:latin typeface="TisaPro-Bold" panose="02010504030101020102" pitchFamily="2" charset="77"/>
                <a:cs typeface="TisaPro-Bold" panose="02010504030101020102" pitchFamily="2" charset="77"/>
              </a:rPr>
              <a:t>Inclusion</a:t>
            </a:r>
          </a:p>
        </p:txBody>
      </p:sp>
    </p:spTree>
    <p:extLst>
      <p:ext uri="{BB962C8B-B14F-4D97-AF65-F5344CB8AC3E}">
        <p14:creationId xmlns:p14="http://schemas.microsoft.com/office/powerpoint/2010/main" val="26707569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F1B2A-B4CA-C76E-EEC9-7ED33579A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066F3B-472B-128D-04E4-4BE07CA08E36}"/>
              </a:ext>
            </a:extLst>
          </p:cNvPr>
          <p:cNvSpPr>
            <a:spLocks noGrp="1"/>
          </p:cNvSpPr>
          <p:nvPr>
            <p:ph type="title"/>
          </p:nvPr>
        </p:nvSpPr>
        <p:spPr>
          <a:xfrm>
            <a:off x="838200" y="365125"/>
            <a:ext cx="4844143" cy="5811838"/>
          </a:xfrm>
        </p:spPr>
        <p:txBody>
          <a:bodyPr>
            <a:normAutofit/>
          </a:bodyPr>
          <a:lstStyle/>
          <a:p>
            <a:r>
              <a:rPr lang="en-US" sz="4800" b="1" dirty="0">
                <a:latin typeface="Tisa Sans Pro" panose="020B0504020201020104" pitchFamily="34" charset="0"/>
                <a:cs typeface="TisaPro-Bold" panose="02010504030101020102" pitchFamily="2" charset="77"/>
              </a:rPr>
              <a:t>The Roles of </a:t>
            </a:r>
            <a:r>
              <a:rPr lang="en-US" sz="4800" b="1" dirty="0">
                <a:solidFill>
                  <a:srgbClr val="FF208B"/>
                </a:solidFill>
                <a:latin typeface="Tisa Sans Pro" panose="020B0504020201020104" pitchFamily="34" charset="0"/>
                <a:cs typeface="TisaPro-Bold" panose="02010504030101020102" pitchFamily="2" charset="77"/>
              </a:rPr>
              <a:t>Wellbeing Champions</a:t>
            </a:r>
          </a:p>
        </p:txBody>
      </p:sp>
      <p:sp>
        <p:nvSpPr>
          <p:cNvPr id="4" name="Rectangle 3">
            <a:extLst>
              <a:ext uri="{FF2B5EF4-FFF2-40B4-BE49-F238E27FC236}">
                <a16:creationId xmlns:a16="http://schemas.microsoft.com/office/drawing/2014/main" id="{A654E70B-7362-F630-50CD-4819ADAC2CB6}"/>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6F46336-98A4-12DF-F2E2-5FF6CCABC842}"/>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5550644F-5B4A-9FF5-7A5B-AA15B2FF3474}"/>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7" name="Content Placeholder 2">
            <a:extLst>
              <a:ext uri="{FF2B5EF4-FFF2-40B4-BE49-F238E27FC236}">
                <a16:creationId xmlns:a16="http://schemas.microsoft.com/office/drawing/2014/main" id="{9F517300-A5A1-6F84-3172-0E8EB4661AF1}"/>
              </a:ext>
            </a:extLst>
          </p:cNvPr>
          <p:cNvSpPr txBox="1">
            <a:spLocks/>
          </p:cNvSpPr>
          <p:nvPr/>
        </p:nvSpPr>
        <p:spPr>
          <a:xfrm>
            <a:off x="5812971" y="365125"/>
            <a:ext cx="6106885" cy="67214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kumimoji="0" lang="en-GB" sz="13800" b="1" i="0" u="none" strike="noStrike" kern="1200" cap="none" spc="0" normalizeH="0" baseline="0" noProof="0" dirty="0">
                <a:ln>
                  <a:noFill/>
                </a:ln>
                <a:solidFill>
                  <a:sysClr val="windowText" lastClr="000000"/>
                </a:solidFill>
                <a:effectLst/>
                <a:uLnTx/>
                <a:uFillTx/>
                <a:latin typeface="Tisa Sans Pro" panose="020B0604020202020204" charset="0"/>
                <a:ea typeface="Source Sans Pro"/>
              </a:rPr>
              <a:t>TAKE</a:t>
            </a:r>
          </a:p>
          <a:p>
            <a:pPr marL="0" indent="0" algn="ctr">
              <a:buNone/>
              <a:defRPr/>
            </a:pPr>
            <a:r>
              <a:rPr lang="en-GB" sz="13800" b="1" dirty="0">
                <a:solidFill>
                  <a:sysClr val="windowText" lastClr="000000"/>
                </a:solidFill>
                <a:latin typeface="Tisa Sans Pro" panose="020B0604020202020204" charset="0"/>
                <a:ea typeface="Source Sans Pro"/>
              </a:rPr>
              <a:t>THE</a:t>
            </a:r>
          </a:p>
          <a:p>
            <a:pPr marL="0" indent="0" algn="ctr">
              <a:buNone/>
              <a:defRPr/>
            </a:pPr>
            <a:r>
              <a:rPr kumimoji="0" lang="en-GB" sz="13800" b="1" i="0" u="none" strike="noStrike" kern="1200" cap="none" spc="0" normalizeH="0" baseline="0" noProof="0" dirty="0">
                <a:ln>
                  <a:noFill/>
                </a:ln>
                <a:solidFill>
                  <a:srgbClr val="FF208B"/>
                </a:solidFill>
                <a:effectLst/>
                <a:uLnTx/>
                <a:uFillTx/>
                <a:latin typeface="Tisa Sans Pro" panose="020B0604020202020204" charset="0"/>
                <a:ea typeface="Source Sans Pro"/>
              </a:rPr>
              <a:t>LEAD</a:t>
            </a:r>
            <a:endParaRPr kumimoji="0" lang="en-GB" sz="13800" b="0" i="0" u="none" strike="noStrike" kern="1200" cap="none" spc="0" normalizeH="0" baseline="0" noProof="0" dirty="0">
              <a:ln>
                <a:noFill/>
              </a:ln>
              <a:solidFill>
                <a:srgbClr val="FF208B"/>
              </a:solidFill>
              <a:effectLst/>
              <a:uLnTx/>
              <a:uFillTx/>
              <a:latin typeface="Tisa Sans Pro" panose="020B0604020202020204" charset="0"/>
              <a:ea typeface="Source Sans Pro"/>
            </a:endParaRP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Source Sans Pro"/>
              <a:ea typeface="Source Sans Pro"/>
              <a:cs typeface="+mn-cs"/>
            </a:endParaRP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Source Sans Pro"/>
              <a:ea typeface="Source Sans Pro"/>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Source Sans Pro"/>
              <a:ea typeface="Source Sans Pro"/>
              <a:cs typeface="+mn-cs"/>
            </a:endParaRPr>
          </a:p>
        </p:txBody>
      </p:sp>
    </p:spTree>
    <p:extLst>
      <p:ext uri="{BB962C8B-B14F-4D97-AF65-F5344CB8AC3E}">
        <p14:creationId xmlns:p14="http://schemas.microsoft.com/office/powerpoint/2010/main" val="34504882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a:xfrm>
            <a:off x="604284" y="327911"/>
            <a:ext cx="10515600" cy="1325563"/>
          </a:xfrm>
        </p:spPr>
        <p:txBody>
          <a:bodyPr>
            <a:normAutofit/>
          </a:bodyPr>
          <a:lstStyle/>
          <a:p>
            <a:r>
              <a:rPr lang="en-US" sz="4800" b="1">
                <a:latin typeface="Tisa Sans Pro" panose="020B0504020201020104" pitchFamily="34" charset="0"/>
                <a:cs typeface="TisaPro-Bold" panose="02010504030101020102" pitchFamily="2" charset="77"/>
              </a:rPr>
              <a:t>Equality, Diversity &amp; Inclusion</a:t>
            </a:r>
          </a:p>
        </p:txBody>
      </p:sp>
      <p:pic>
        <p:nvPicPr>
          <p:cNvPr id="8" name="Content Placeholder 7">
            <a:extLst>
              <a:ext uri="{FF2B5EF4-FFF2-40B4-BE49-F238E27FC236}">
                <a16:creationId xmlns:a16="http://schemas.microsoft.com/office/drawing/2014/main" id="{4EA71301-EA94-7C9E-9A31-4C7D93CD1A86}"/>
              </a:ext>
            </a:extLst>
          </p:cNvPr>
          <p:cNvPicPr>
            <a:picLocks noGrp="1" noChangeAspect="1"/>
          </p:cNvPicPr>
          <p:nvPr>
            <p:ph idx="1"/>
          </p:nvPr>
        </p:nvPicPr>
        <p:blipFill>
          <a:blip r:embed="rId3"/>
          <a:stretch>
            <a:fillRect/>
          </a:stretch>
        </p:blipFill>
        <p:spPr>
          <a:xfrm>
            <a:off x="0" y="1653474"/>
            <a:ext cx="12192000" cy="5211251"/>
          </a:xfrm>
        </p:spPr>
      </p:pic>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24124221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a:xfrm>
            <a:off x="428593" y="2103437"/>
            <a:ext cx="4053824" cy="1325563"/>
          </a:xfrm>
        </p:spPr>
        <p:txBody>
          <a:bodyPr/>
          <a:lstStyle/>
          <a:p>
            <a:r>
              <a:rPr lang="en-US" b="1">
                <a:latin typeface="Tisa Sans Pro" panose="020B0504020201020104" pitchFamily="34" charset="0"/>
                <a:cs typeface="TisaPro-Bold" panose="02010504030101020102" pitchFamily="2" charset="77"/>
              </a:rPr>
              <a:t>Demographics </a:t>
            </a:r>
          </a:p>
        </p:txBody>
      </p:sp>
      <p:pic>
        <p:nvPicPr>
          <p:cNvPr id="8" name="Content Placeholder 7" descr="A group of pie charts">
            <a:extLst>
              <a:ext uri="{FF2B5EF4-FFF2-40B4-BE49-F238E27FC236}">
                <a16:creationId xmlns:a16="http://schemas.microsoft.com/office/drawing/2014/main" id="{49F07A39-AE3D-273D-2345-4BF30B32AFFD}"/>
              </a:ext>
            </a:extLst>
          </p:cNvPr>
          <p:cNvPicPr>
            <a:picLocks noGrp="1" noChangeAspect="1"/>
          </p:cNvPicPr>
          <p:nvPr>
            <p:ph idx="1"/>
          </p:nvPr>
        </p:nvPicPr>
        <p:blipFill>
          <a:blip r:embed="rId3"/>
          <a:stretch>
            <a:fillRect/>
          </a:stretch>
        </p:blipFill>
        <p:spPr>
          <a:xfrm>
            <a:off x="4684435" y="365124"/>
            <a:ext cx="6876954" cy="5846148"/>
          </a:xfrm>
        </p:spPr>
      </p:pic>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3" name="TextBox 2">
            <a:extLst>
              <a:ext uri="{FF2B5EF4-FFF2-40B4-BE49-F238E27FC236}">
                <a16:creationId xmlns:a16="http://schemas.microsoft.com/office/drawing/2014/main" id="{A61CBF94-60C8-D82C-0B69-76F128A1558C}"/>
              </a:ext>
            </a:extLst>
          </p:cNvPr>
          <p:cNvSpPr txBox="1"/>
          <p:nvPr/>
        </p:nvSpPr>
        <p:spPr>
          <a:xfrm>
            <a:off x="8597899" y="292785"/>
            <a:ext cx="3390901" cy="707886"/>
          </a:xfrm>
          <a:prstGeom prst="rect">
            <a:avLst/>
          </a:prstGeom>
          <a:solidFill>
            <a:schemeClr val="bg1"/>
          </a:solidFill>
        </p:spPr>
        <p:txBody>
          <a:bodyPr wrap="square" rtlCol="0">
            <a:spAutoFit/>
          </a:bodyPr>
          <a:lstStyle/>
          <a:p>
            <a:r>
              <a:rPr lang="en-GB" sz="4000" dirty="0">
                <a:solidFill>
                  <a:srgbClr val="FF0000"/>
                </a:solidFill>
              </a:rPr>
              <a:t>16,277</a:t>
            </a:r>
            <a:r>
              <a:rPr lang="en-GB" sz="1400" dirty="0">
                <a:solidFill>
                  <a:srgbClr val="FF0000"/>
                </a:solidFill>
              </a:rPr>
              <a:t> (2024/25)</a:t>
            </a:r>
            <a:r>
              <a:rPr lang="en-GB" sz="4000" dirty="0">
                <a:solidFill>
                  <a:srgbClr val="FF0000"/>
                </a:solidFill>
              </a:rPr>
              <a:t> </a:t>
            </a:r>
          </a:p>
        </p:txBody>
      </p:sp>
    </p:spTree>
    <p:extLst>
      <p:ext uri="{BB962C8B-B14F-4D97-AF65-F5344CB8AC3E}">
        <p14:creationId xmlns:p14="http://schemas.microsoft.com/office/powerpoint/2010/main" val="17031496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a:xfrm>
            <a:off x="177701" y="195004"/>
            <a:ext cx="10515600" cy="1325563"/>
          </a:xfrm>
        </p:spPr>
        <p:txBody>
          <a:bodyPr/>
          <a:lstStyle/>
          <a:p>
            <a:r>
              <a:rPr lang="en-US" b="1">
                <a:latin typeface="Tisa Sans Pro" panose="020B0504020201020104" pitchFamily="34" charset="0"/>
                <a:cs typeface="TisaPro-Bold" panose="02010504030101020102" pitchFamily="2" charset="77"/>
              </a:rPr>
              <a:t>What can a </a:t>
            </a:r>
            <a:r>
              <a:rPr lang="en-US" b="1">
                <a:solidFill>
                  <a:srgbClr val="FF208B"/>
                </a:solidFill>
                <a:latin typeface="Tisa Sans Pro" panose="020B0504020201020104" pitchFamily="34" charset="0"/>
                <a:cs typeface="TisaPro-Bold" panose="02010504030101020102" pitchFamily="2" charset="77"/>
              </a:rPr>
              <a:t>Wellbeing Champion </a:t>
            </a:r>
            <a:r>
              <a:rPr lang="en-US" b="1">
                <a:latin typeface="Tisa Sans Pro" panose="020B0504020201020104" pitchFamily="34" charset="0"/>
                <a:cs typeface="TisaPro-Bold" panose="02010504030101020102" pitchFamily="2" charset="77"/>
              </a:rPr>
              <a:t>do?</a:t>
            </a:r>
          </a:p>
        </p:txBody>
      </p:sp>
      <p:pic>
        <p:nvPicPr>
          <p:cNvPr id="8" name="Content Placeholder 7" descr="A group of people in a circle">
            <a:extLst>
              <a:ext uri="{FF2B5EF4-FFF2-40B4-BE49-F238E27FC236}">
                <a16:creationId xmlns:a16="http://schemas.microsoft.com/office/drawing/2014/main" id="{6BB57DBA-2BCB-BD4B-7F2D-9EDA470EE8B3}"/>
              </a:ext>
            </a:extLst>
          </p:cNvPr>
          <p:cNvPicPr>
            <a:picLocks noGrp="1" noChangeAspect="1"/>
          </p:cNvPicPr>
          <p:nvPr>
            <p:ph idx="1"/>
          </p:nvPr>
        </p:nvPicPr>
        <p:blipFill>
          <a:blip r:embed="rId3"/>
          <a:stretch>
            <a:fillRect/>
          </a:stretch>
        </p:blipFill>
        <p:spPr>
          <a:xfrm>
            <a:off x="0" y="1327598"/>
            <a:ext cx="12192000" cy="5625711"/>
          </a:xfrm>
        </p:spPr>
      </p:pic>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Tree>
    <p:extLst>
      <p:ext uri="{BB962C8B-B14F-4D97-AF65-F5344CB8AC3E}">
        <p14:creationId xmlns:p14="http://schemas.microsoft.com/office/powerpoint/2010/main" val="8258828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FA6E-BCC0-7715-FFC7-5E290A8D3CA9}"/>
              </a:ext>
            </a:extLst>
          </p:cNvPr>
          <p:cNvSpPr>
            <a:spLocks noGrp="1"/>
          </p:cNvSpPr>
          <p:nvPr>
            <p:ph type="ctrTitle"/>
          </p:nvPr>
        </p:nvSpPr>
        <p:spPr>
          <a:xfrm>
            <a:off x="700000" y="1478844"/>
            <a:ext cx="5591943" cy="1411112"/>
          </a:xfrm>
        </p:spPr>
        <p:txBody>
          <a:bodyPr/>
          <a:lstStyle/>
          <a:p>
            <a:r>
              <a:rPr lang="en-GB" cap="none" spc="0" dirty="0"/>
              <a:t>Disability and Neuroinclusion </a:t>
            </a:r>
            <a:endParaRPr lang="en-GB" spc="0" dirty="0"/>
          </a:p>
        </p:txBody>
      </p:sp>
      <p:sp>
        <p:nvSpPr>
          <p:cNvPr id="3" name="Subtitle 2">
            <a:extLst>
              <a:ext uri="{FF2B5EF4-FFF2-40B4-BE49-F238E27FC236}">
                <a16:creationId xmlns:a16="http://schemas.microsoft.com/office/drawing/2014/main" id="{C859419C-BD6D-1122-8FE8-DA4324D06FE0}"/>
              </a:ext>
            </a:extLst>
          </p:cNvPr>
          <p:cNvSpPr>
            <a:spLocks noGrp="1"/>
          </p:cNvSpPr>
          <p:nvPr>
            <p:ph type="subTitle" idx="1"/>
          </p:nvPr>
        </p:nvSpPr>
        <p:spPr>
          <a:xfrm>
            <a:off x="436020" y="2958748"/>
            <a:ext cx="6119900" cy="1140177"/>
          </a:xfrm>
        </p:spPr>
        <p:txBody>
          <a:bodyPr/>
          <a:lstStyle/>
          <a:p>
            <a:r>
              <a:rPr lang="en-GB" cap="none" spc="0" dirty="0"/>
              <a:t>Wellbeing Champions</a:t>
            </a:r>
          </a:p>
          <a:p>
            <a:r>
              <a:rPr lang="en-GB" sz="2000" cap="none" spc="0"/>
              <a:t>8</a:t>
            </a:r>
            <a:r>
              <a:rPr lang="en-GB" sz="2000" cap="none" spc="0" baseline="30000"/>
              <a:t>th </a:t>
            </a:r>
            <a:r>
              <a:rPr lang="en-GB" sz="2000" cap="none" spc="0"/>
              <a:t>October </a:t>
            </a:r>
            <a:r>
              <a:rPr lang="en-GB" sz="2000" cap="none" spc="0" dirty="0"/>
              <a:t>2025</a:t>
            </a:r>
          </a:p>
        </p:txBody>
      </p:sp>
      <p:sp>
        <p:nvSpPr>
          <p:cNvPr id="4" name="Text Placeholder 3">
            <a:extLst>
              <a:ext uri="{FF2B5EF4-FFF2-40B4-BE49-F238E27FC236}">
                <a16:creationId xmlns:a16="http://schemas.microsoft.com/office/drawing/2014/main" id="{DC97BAFD-C491-2A8E-459D-E7273F9D5A17}"/>
              </a:ext>
            </a:extLst>
          </p:cNvPr>
          <p:cNvSpPr>
            <a:spLocks noGrp="1"/>
          </p:cNvSpPr>
          <p:nvPr>
            <p:ph type="body" sz="quarter" idx="13"/>
          </p:nvPr>
        </p:nvSpPr>
        <p:spPr>
          <a:xfrm>
            <a:off x="188561" y="4862336"/>
            <a:ext cx="8002939" cy="1454150"/>
          </a:xfrm>
        </p:spPr>
        <p:txBody>
          <a:bodyPr>
            <a:normAutofit/>
          </a:bodyPr>
          <a:lstStyle/>
          <a:p>
            <a:pPr algn="l"/>
            <a:r>
              <a:rPr lang="en-GB" sz="2000" cap="none" dirty="0"/>
              <a:t>Chris Steer</a:t>
            </a:r>
          </a:p>
          <a:p>
            <a:pPr algn="l"/>
            <a:r>
              <a:rPr lang="en-GB" sz="2000" cap="none" dirty="0"/>
              <a:t>Head of Student Disability &amp; </a:t>
            </a:r>
            <a:r>
              <a:rPr lang="en-GB" sz="2000" cap="none" dirty="0" err="1"/>
              <a:t>Neuroinclusion</a:t>
            </a:r>
            <a:r>
              <a:rPr lang="en-GB" sz="2000" cap="none" dirty="0"/>
              <a:t> Development</a:t>
            </a:r>
            <a:endParaRPr lang="en-GB" sz="2000" dirty="0"/>
          </a:p>
        </p:txBody>
      </p:sp>
    </p:spTree>
    <p:extLst>
      <p:ext uri="{BB962C8B-B14F-4D97-AF65-F5344CB8AC3E}">
        <p14:creationId xmlns:p14="http://schemas.microsoft.com/office/powerpoint/2010/main" val="25655196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35A25-F8E2-6A84-DAA6-EEAF54899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921A9-9D18-B538-A940-52FC06F80842}"/>
              </a:ext>
            </a:extLst>
          </p:cNvPr>
          <p:cNvSpPr>
            <a:spLocks noGrp="1"/>
          </p:cNvSpPr>
          <p:nvPr>
            <p:ph type="ctrTitle"/>
          </p:nvPr>
        </p:nvSpPr>
        <p:spPr>
          <a:xfrm>
            <a:off x="535140" y="940767"/>
            <a:ext cx="9151785" cy="550577"/>
          </a:xfrm>
        </p:spPr>
        <p:txBody>
          <a:bodyPr/>
          <a:lstStyle/>
          <a:p>
            <a:r>
              <a:rPr lang="en-US" sz="3600" cap="none" spc="0" dirty="0">
                <a:latin typeface="+mn-lt"/>
              </a:rPr>
              <a:t>Disability &amp; </a:t>
            </a:r>
            <a:r>
              <a:rPr lang="en-US" sz="3600" cap="none" spc="0" dirty="0" err="1">
                <a:latin typeface="+mn-lt"/>
              </a:rPr>
              <a:t>Neuroinclusion</a:t>
            </a:r>
            <a:endParaRPr lang="en-US" sz="3600" spc="0" dirty="0"/>
          </a:p>
        </p:txBody>
      </p:sp>
      <p:sp>
        <p:nvSpPr>
          <p:cNvPr id="3" name="Text Placeholder 4">
            <a:extLst>
              <a:ext uri="{FF2B5EF4-FFF2-40B4-BE49-F238E27FC236}">
                <a16:creationId xmlns:a16="http://schemas.microsoft.com/office/drawing/2014/main" id="{B41B382F-B667-BFDE-0C26-39BC21E8A6F8}"/>
              </a:ext>
            </a:extLst>
          </p:cNvPr>
          <p:cNvSpPr txBox="1">
            <a:spLocks/>
          </p:cNvSpPr>
          <p:nvPr/>
        </p:nvSpPr>
        <p:spPr>
          <a:xfrm>
            <a:off x="703488" y="1811623"/>
            <a:ext cx="9420226" cy="4561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400" dirty="0">
                <a:solidFill>
                  <a:srgbClr val="0B0C0C"/>
                </a:solidFill>
              </a:rPr>
              <a:t>Disability and </a:t>
            </a:r>
            <a:r>
              <a:rPr lang="en-GB" sz="2400" dirty="0" err="1">
                <a:solidFill>
                  <a:srgbClr val="0B0C0C"/>
                </a:solidFill>
              </a:rPr>
              <a:t>Neuroinclusion</a:t>
            </a:r>
            <a:r>
              <a:rPr lang="en-GB" sz="2400" dirty="0">
                <a:solidFill>
                  <a:srgbClr val="0B0C0C"/>
                </a:solidFill>
              </a:rPr>
              <a:t> (D&amp;N), provides advice and support, arranging reasonable adjustments for any aspect of a student’s time at the University of Surrey including through the application process, including:</a:t>
            </a:r>
          </a:p>
          <a:p>
            <a:pPr>
              <a:lnSpc>
                <a:spcPct val="100000"/>
              </a:lnSpc>
              <a:spcBef>
                <a:spcPts val="0"/>
              </a:spcBef>
            </a:pPr>
            <a:endParaRPr lang="en-GB" sz="2400" dirty="0">
              <a:solidFill>
                <a:srgbClr val="000000"/>
              </a:solidFill>
            </a:endParaRPr>
          </a:p>
          <a:p>
            <a:pPr marL="285750" indent="-285750">
              <a:lnSpc>
                <a:spcPct val="100000"/>
              </a:lnSpc>
              <a:spcBef>
                <a:spcPts val="0"/>
              </a:spcBef>
            </a:pPr>
            <a:r>
              <a:rPr lang="en-GB" sz="2400" dirty="0">
                <a:solidFill>
                  <a:srgbClr val="000000"/>
                </a:solidFill>
              </a:rPr>
              <a:t>Putting in place reasonable adjustments (inc. studies, accommodation, parking, and placement considerations)</a:t>
            </a:r>
          </a:p>
          <a:p>
            <a:pPr marL="285750" indent="-285750">
              <a:lnSpc>
                <a:spcPct val="100000"/>
              </a:lnSpc>
              <a:spcBef>
                <a:spcPts val="0"/>
              </a:spcBef>
            </a:pPr>
            <a:r>
              <a:rPr lang="en-GB" sz="2400" dirty="0">
                <a:solidFill>
                  <a:srgbClr val="000000"/>
                </a:solidFill>
              </a:rPr>
              <a:t>Implementing exam arrangements</a:t>
            </a:r>
          </a:p>
          <a:p>
            <a:pPr marL="285750" indent="-285750">
              <a:lnSpc>
                <a:spcPct val="100000"/>
              </a:lnSpc>
              <a:spcBef>
                <a:spcPts val="0"/>
              </a:spcBef>
            </a:pPr>
            <a:r>
              <a:rPr lang="en-GB" sz="2400" dirty="0">
                <a:solidFill>
                  <a:srgbClr val="000000"/>
                </a:solidFill>
              </a:rPr>
              <a:t>Diagnosis referral advice</a:t>
            </a:r>
          </a:p>
          <a:p>
            <a:pPr marL="285750" indent="-285750">
              <a:lnSpc>
                <a:spcPct val="100000"/>
              </a:lnSpc>
              <a:spcBef>
                <a:spcPts val="0"/>
              </a:spcBef>
            </a:pPr>
            <a:r>
              <a:rPr lang="en-GB" sz="2400" dirty="0">
                <a:solidFill>
                  <a:srgbClr val="000000"/>
                </a:solidFill>
              </a:rPr>
              <a:t>Providing advice on the Disabled Students’ Allowance</a:t>
            </a:r>
          </a:p>
          <a:p>
            <a:pPr marL="285750" indent="-285750">
              <a:lnSpc>
                <a:spcPct val="100000"/>
              </a:lnSpc>
              <a:spcBef>
                <a:spcPts val="0"/>
              </a:spcBef>
            </a:pPr>
            <a:r>
              <a:rPr lang="en-GB" sz="2400" dirty="0">
                <a:solidFill>
                  <a:srgbClr val="000000"/>
                </a:solidFill>
              </a:rPr>
              <a:t>Providing 1:1 study skills and mentoring sessions</a:t>
            </a:r>
          </a:p>
          <a:p>
            <a:pPr marL="285750" indent="-285750">
              <a:lnSpc>
                <a:spcPct val="100000"/>
              </a:lnSpc>
              <a:spcBef>
                <a:spcPts val="0"/>
              </a:spcBef>
            </a:pPr>
            <a:r>
              <a:rPr lang="en-GB" sz="2400" dirty="0">
                <a:solidFill>
                  <a:srgbClr val="000000"/>
                </a:solidFill>
              </a:rPr>
              <a:t>Signposting to internal and external departments/provision</a:t>
            </a:r>
          </a:p>
          <a:p>
            <a:pPr marL="285750" indent="-285750">
              <a:lnSpc>
                <a:spcPct val="100000"/>
              </a:lnSpc>
              <a:spcBef>
                <a:spcPts val="0"/>
              </a:spcBef>
            </a:pPr>
            <a:r>
              <a:rPr lang="en-GB" sz="2400" dirty="0">
                <a:solidFill>
                  <a:srgbClr val="000000"/>
                </a:solidFill>
              </a:rPr>
              <a:t>Create Medical Information Forms and refer students for PEEPs</a:t>
            </a:r>
          </a:p>
        </p:txBody>
      </p:sp>
    </p:spTree>
    <p:extLst>
      <p:ext uri="{BB962C8B-B14F-4D97-AF65-F5344CB8AC3E}">
        <p14:creationId xmlns:p14="http://schemas.microsoft.com/office/powerpoint/2010/main" val="3095125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1C721-9A54-E390-27D5-38C3C9EDE9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58C978F-528D-F2E4-6EA2-61D534A89AEA}"/>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7C10813-373B-77AC-2296-A0A1BF5A49A0}"/>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085EA822-5E82-2E3D-486C-7A271D30F56D}"/>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pic>
        <p:nvPicPr>
          <p:cNvPr id="10" name="Picture 9" descr="A person holding a microphone in front of a person in a room&#10;&#10;AI-generated content may be incorrect.">
            <a:extLst>
              <a:ext uri="{FF2B5EF4-FFF2-40B4-BE49-F238E27FC236}">
                <a16:creationId xmlns:a16="http://schemas.microsoft.com/office/drawing/2014/main" id="{51DC9AB0-3A9A-52A3-8CA4-CFCF255E239C}"/>
              </a:ext>
            </a:extLst>
          </p:cNvPr>
          <p:cNvPicPr>
            <a:picLocks noChangeAspect="1"/>
          </p:cNvPicPr>
          <p:nvPr/>
        </p:nvPicPr>
        <p:blipFill>
          <a:blip r:embed="rId3"/>
          <a:stretch>
            <a:fillRect/>
          </a:stretch>
        </p:blipFill>
        <p:spPr>
          <a:xfrm>
            <a:off x="3290207" y="-1876"/>
            <a:ext cx="4841422" cy="6455229"/>
          </a:xfrm>
          <a:prstGeom prst="rect">
            <a:avLst/>
          </a:prstGeom>
        </p:spPr>
      </p:pic>
    </p:spTree>
    <p:extLst>
      <p:ext uri="{BB962C8B-B14F-4D97-AF65-F5344CB8AC3E}">
        <p14:creationId xmlns:p14="http://schemas.microsoft.com/office/powerpoint/2010/main" val="33678942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11C61-BC44-7D3C-D99A-89B6D5C7EF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C207E2-1BC4-B285-263B-6004EF2249ED}"/>
              </a:ext>
            </a:extLst>
          </p:cNvPr>
          <p:cNvSpPr>
            <a:spLocks noGrp="1"/>
          </p:cNvSpPr>
          <p:nvPr>
            <p:ph type="ctrTitle"/>
          </p:nvPr>
        </p:nvSpPr>
        <p:spPr>
          <a:xfrm>
            <a:off x="535140" y="940767"/>
            <a:ext cx="8595361" cy="550577"/>
          </a:xfrm>
        </p:spPr>
        <p:txBody>
          <a:bodyPr/>
          <a:lstStyle/>
          <a:p>
            <a:r>
              <a:rPr lang="en-US" sz="3600" cap="none" spc="0" dirty="0">
                <a:latin typeface="+mn-lt"/>
              </a:rPr>
              <a:t>The Equality Act (2010)</a:t>
            </a:r>
            <a:endParaRPr lang="en-US" sz="3600" spc="0" dirty="0"/>
          </a:p>
        </p:txBody>
      </p:sp>
      <p:sp>
        <p:nvSpPr>
          <p:cNvPr id="3" name="Text Placeholder 4">
            <a:extLst>
              <a:ext uri="{FF2B5EF4-FFF2-40B4-BE49-F238E27FC236}">
                <a16:creationId xmlns:a16="http://schemas.microsoft.com/office/drawing/2014/main" id="{0B4B09DF-6BBE-58F6-7334-A17A57288305}"/>
              </a:ext>
            </a:extLst>
          </p:cNvPr>
          <p:cNvSpPr txBox="1">
            <a:spLocks/>
          </p:cNvSpPr>
          <p:nvPr/>
        </p:nvSpPr>
        <p:spPr>
          <a:xfrm>
            <a:off x="703488" y="1811623"/>
            <a:ext cx="9420226" cy="4561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buNone/>
            </a:pPr>
            <a:r>
              <a:rPr lang="en-GB" sz="2400" i="0" dirty="0">
                <a:solidFill>
                  <a:srgbClr val="0B0C0C"/>
                </a:solidFill>
                <a:effectLst/>
              </a:rPr>
              <a:t>You’re disabled under the Equality Act (2010) if you have a physical or mental impairment that has a ‘substantial’ and ‘long-term’ negative effect on your ability to do normal daily activities.</a:t>
            </a:r>
          </a:p>
          <a:p>
            <a:pPr marL="0" indent="0" algn="l">
              <a:lnSpc>
                <a:spcPct val="100000"/>
              </a:lnSpc>
              <a:spcBef>
                <a:spcPts val="0"/>
              </a:spcBef>
              <a:buNone/>
            </a:pPr>
            <a:endParaRPr lang="en-GB" sz="2400" i="0" dirty="0">
              <a:solidFill>
                <a:srgbClr val="0B0C0C"/>
              </a:solidFill>
              <a:effectLst/>
            </a:endParaRPr>
          </a:p>
          <a:p>
            <a:pPr marL="0" indent="0" algn="l">
              <a:lnSpc>
                <a:spcPct val="100000"/>
              </a:lnSpc>
              <a:spcBef>
                <a:spcPts val="0"/>
              </a:spcBef>
              <a:buNone/>
            </a:pPr>
            <a:r>
              <a:rPr lang="en-GB" sz="2400" i="0" dirty="0">
                <a:solidFill>
                  <a:srgbClr val="0B0C0C"/>
                </a:solidFill>
                <a:effectLst/>
              </a:rPr>
              <a:t>‘Substantial’ is more than minor or trivial, e.g. it takes much longer than it usually would to complete a daily task like getting dressed.</a:t>
            </a:r>
          </a:p>
          <a:p>
            <a:pPr marL="0" indent="0" algn="l">
              <a:lnSpc>
                <a:spcPct val="100000"/>
              </a:lnSpc>
              <a:spcBef>
                <a:spcPts val="0"/>
              </a:spcBef>
              <a:buNone/>
            </a:pPr>
            <a:endParaRPr lang="en-GB" sz="2400" i="0" dirty="0">
              <a:solidFill>
                <a:srgbClr val="0B0C0C"/>
              </a:solidFill>
              <a:effectLst/>
            </a:endParaRPr>
          </a:p>
          <a:p>
            <a:pPr marL="0" indent="0" algn="l">
              <a:lnSpc>
                <a:spcPct val="100000"/>
              </a:lnSpc>
              <a:spcBef>
                <a:spcPts val="0"/>
              </a:spcBef>
              <a:buNone/>
            </a:pPr>
            <a:r>
              <a:rPr lang="en-GB" sz="2400" i="0" dirty="0">
                <a:solidFill>
                  <a:srgbClr val="0B0C0C"/>
                </a:solidFill>
                <a:effectLst/>
              </a:rPr>
              <a:t>‘Long-term’ means 12 months or more, e.g. a breathing condition that develops as a result of a lung infection.</a:t>
            </a:r>
          </a:p>
          <a:p>
            <a:pPr marL="0" indent="0" algn="r">
              <a:lnSpc>
                <a:spcPct val="100000"/>
              </a:lnSpc>
              <a:spcBef>
                <a:spcPts val="0"/>
              </a:spcBef>
              <a:buNone/>
            </a:pPr>
            <a:r>
              <a:rPr lang="en-GB" sz="2000" i="0" dirty="0">
                <a:solidFill>
                  <a:schemeClr val="accent3"/>
                </a:solidFill>
                <a:effectLst/>
                <a:hlinkClick r:id="rId2">
                  <a:extLst>
                    <a:ext uri="{A12FA001-AC4F-418D-AE19-62706E023703}">
                      <ahyp:hlinkClr xmlns:ahyp="http://schemas.microsoft.com/office/drawing/2018/hyperlinkcolor" val="tx"/>
                    </a:ext>
                  </a:extLst>
                </a:hlinkClick>
              </a:rPr>
              <a:t>Definition of disability</a:t>
            </a:r>
            <a:endParaRPr lang="en-GB" sz="2000" i="0" dirty="0">
              <a:solidFill>
                <a:schemeClr val="accent3"/>
              </a:solidFill>
              <a:effectLst/>
            </a:endParaRPr>
          </a:p>
          <a:p>
            <a:pPr marL="0" indent="0" algn="r">
              <a:lnSpc>
                <a:spcPct val="100000"/>
              </a:lnSpc>
              <a:spcBef>
                <a:spcPts val="0"/>
              </a:spcBef>
              <a:buNone/>
            </a:pPr>
            <a:endParaRPr lang="en-GB" sz="2000" i="0" dirty="0">
              <a:solidFill>
                <a:srgbClr val="0B0C0C"/>
              </a:solidFill>
              <a:effectLst/>
            </a:endParaRPr>
          </a:p>
          <a:p>
            <a:pPr marL="0" indent="0">
              <a:lnSpc>
                <a:spcPct val="100000"/>
              </a:lnSpc>
              <a:spcBef>
                <a:spcPts val="0"/>
              </a:spcBef>
              <a:buNone/>
            </a:pPr>
            <a:endParaRPr lang="en-GB" sz="2000" i="0" dirty="0">
              <a:solidFill>
                <a:schemeClr val="accent3"/>
              </a:solidFill>
              <a:effectLst/>
            </a:endParaRPr>
          </a:p>
        </p:txBody>
      </p:sp>
    </p:spTree>
    <p:extLst>
      <p:ext uri="{BB962C8B-B14F-4D97-AF65-F5344CB8AC3E}">
        <p14:creationId xmlns:p14="http://schemas.microsoft.com/office/powerpoint/2010/main" val="37338417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45102-CE54-8412-EB17-16321C9DB0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4DD325-EDA9-984F-310C-E737ECEA19C0}"/>
              </a:ext>
            </a:extLst>
          </p:cNvPr>
          <p:cNvSpPr>
            <a:spLocks noGrp="1"/>
          </p:cNvSpPr>
          <p:nvPr>
            <p:ph type="ctrTitle"/>
          </p:nvPr>
        </p:nvSpPr>
        <p:spPr>
          <a:xfrm>
            <a:off x="535140" y="940767"/>
            <a:ext cx="9151785" cy="550577"/>
          </a:xfrm>
        </p:spPr>
        <p:txBody>
          <a:bodyPr/>
          <a:lstStyle/>
          <a:p>
            <a:r>
              <a:rPr lang="en-US" sz="3600" cap="none" spc="0" dirty="0">
                <a:latin typeface="+mn-lt"/>
              </a:rPr>
              <a:t>The social model of disability</a:t>
            </a:r>
            <a:endParaRPr lang="en-US" sz="3600" spc="0" dirty="0"/>
          </a:p>
        </p:txBody>
      </p:sp>
      <p:sp>
        <p:nvSpPr>
          <p:cNvPr id="3" name="Text Placeholder 4">
            <a:extLst>
              <a:ext uri="{FF2B5EF4-FFF2-40B4-BE49-F238E27FC236}">
                <a16:creationId xmlns:a16="http://schemas.microsoft.com/office/drawing/2014/main" id="{D0F06204-21D0-5F0A-C99D-517ACFBA201C}"/>
              </a:ext>
            </a:extLst>
          </p:cNvPr>
          <p:cNvSpPr txBox="1">
            <a:spLocks/>
          </p:cNvSpPr>
          <p:nvPr/>
        </p:nvSpPr>
        <p:spPr>
          <a:xfrm>
            <a:off x="703488" y="1811623"/>
            <a:ext cx="9420226" cy="4561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dirty="0">
                <a:solidFill>
                  <a:srgbClr val="0B0C0C"/>
                </a:solidFill>
              </a:rPr>
              <a:t>“The social model of disability is widely accepted as the most effective way that universities and colleges can respond to the needs of disabled students. The social model developed out of an understanding that disability is not something medical to be treated, but rather a failing on the part of society.”</a:t>
            </a:r>
          </a:p>
          <a:p>
            <a:pPr marL="0" indent="0" algn="r">
              <a:lnSpc>
                <a:spcPct val="100000"/>
              </a:lnSpc>
              <a:spcBef>
                <a:spcPts val="0"/>
              </a:spcBef>
              <a:buNone/>
            </a:pPr>
            <a:r>
              <a:rPr lang="en-GB" sz="2000" dirty="0">
                <a:solidFill>
                  <a:schemeClr val="accent3"/>
                </a:solidFill>
                <a:hlinkClick r:id="rId2">
                  <a:extLst>
                    <a:ext uri="{A12FA001-AC4F-418D-AE19-62706E023703}">
                      <ahyp:hlinkClr xmlns:ahyp="http://schemas.microsoft.com/office/drawing/2018/hyperlinkcolor" val="tx"/>
                    </a:ext>
                  </a:extLst>
                </a:hlinkClick>
              </a:rPr>
              <a:t>Office for Students guidance</a:t>
            </a:r>
            <a:endParaRPr lang="en-GB" sz="2000" dirty="0">
              <a:solidFill>
                <a:schemeClr val="accent3"/>
              </a:solidFill>
            </a:endParaRPr>
          </a:p>
          <a:p>
            <a:pPr marL="0" indent="0" algn="r">
              <a:lnSpc>
                <a:spcPct val="100000"/>
              </a:lnSpc>
              <a:spcBef>
                <a:spcPts val="0"/>
              </a:spcBef>
              <a:buNone/>
            </a:pPr>
            <a:endParaRPr lang="en-GB" sz="2000" dirty="0">
              <a:solidFill>
                <a:schemeClr val="accent3"/>
              </a:solidFill>
            </a:endParaRPr>
          </a:p>
          <a:p>
            <a:pPr marL="0" indent="0" algn="ctr">
              <a:lnSpc>
                <a:spcPct val="100000"/>
              </a:lnSpc>
              <a:spcBef>
                <a:spcPts val="0"/>
              </a:spcBef>
              <a:buNone/>
            </a:pPr>
            <a:endParaRPr lang="en-GB" sz="2000" dirty="0">
              <a:solidFill>
                <a:schemeClr val="accent3"/>
              </a:solidFill>
              <a:hlinkClick r:id="rId3">
                <a:extLst>
                  <a:ext uri="{A12FA001-AC4F-418D-AE19-62706E023703}">
                    <ahyp:hlinkClr xmlns:ahyp="http://schemas.microsoft.com/office/drawing/2018/hyperlinkcolor" val="tx"/>
                  </a:ext>
                </a:extLst>
              </a:hlinkClick>
            </a:endParaRPr>
          </a:p>
          <a:p>
            <a:pPr marL="0" indent="0" algn="ctr">
              <a:lnSpc>
                <a:spcPct val="100000"/>
              </a:lnSpc>
              <a:spcBef>
                <a:spcPts val="0"/>
              </a:spcBef>
              <a:buNone/>
            </a:pPr>
            <a:endParaRPr lang="en-GB" sz="2000" dirty="0">
              <a:solidFill>
                <a:schemeClr val="accent3"/>
              </a:solidFill>
              <a:hlinkClick r:id="rId3">
                <a:extLst>
                  <a:ext uri="{A12FA001-AC4F-418D-AE19-62706E023703}">
                    <ahyp:hlinkClr xmlns:ahyp="http://schemas.microsoft.com/office/drawing/2018/hyperlinkcolor" val="tx"/>
                  </a:ext>
                </a:extLst>
              </a:hlinkClick>
            </a:endParaRPr>
          </a:p>
          <a:p>
            <a:pPr marL="0" indent="0" algn="ctr">
              <a:lnSpc>
                <a:spcPct val="100000"/>
              </a:lnSpc>
              <a:spcBef>
                <a:spcPts val="0"/>
              </a:spcBef>
              <a:buNone/>
            </a:pPr>
            <a:r>
              <a:rPr lang="en-GB" sz="2000" dirty="0">
                <a:solidFill>
                  <a:schemeClr val="accent3"/>
                </a:solidFill>
                <a:hlinkClick r:id="rId3">
                  <a:extLst>
                    <a:ext uri="{A12FA001-AC4F-418D-AE19-62706E023703}">
                      <ahyp:hlinkClr xmlns:ahyp="http://schemas.microsoft.com/office/drawing/2018/hyperlinkcolor" val="tx"/>
                    </a:ext>
                  </a:extLst>
                </a:hlinkClick>
              </a:rPr>
              <a:t>The social model of disability, SCOPE</a:t>
            </a:r>
            <a:r>
              <a:rPr lang="en-GB" sz="2000" u="sng" dirty="0">
                <a:solidFill>
                  <a:schemeClr val="accent3"/>
                </a:solidFill>
              </a:rPr>
              <a:t> [video]</a:t>
            </a:r>
          </a:p>
          <a:p>
            <a:pPr marL="0" indent="0" algn="r">
              <a:lnSpc>
                <a:spcPct val="100000"/>
              </a:lnSpc>
              <a:spcBef>
                <a:spcPts val="0"/>
              </a:spcBef>
              <a:buNone/>
            </a:pPr>
            <a:endParaRPr lang="en-GB" sz="2000" b="1" dirty="0">
              <a:solidFill>
                <a:schemeClr val="accent3"/>
              </a:solidFill>
            </a:endParaRPr>
          </a:p>
          <a:p>
            <a:pPr marL="0" indent="0">
              <a:lnSpc>
                <a:spcPct val="100000"/>
              </a:lnSpc>
              <a:spcBef>
                <a:spcPts val="0"/>
              </a:spcBef>
              <a:buNone/>
            </a:pPr>
            <a:endParaRPr lang="en-GB" sz="2000" b="1" dirty="0">
              <a:solidFill>
                <a:schemeClr val="accent3"/>
              </a:solidFill>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6267194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49240-11D2-1290-B948-921D2348C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A7E38-231B-CAAA-F481-E66B8B80D9EB}"/>
              </a:ext>
            </a:extLst>
          </p:cNvPr>
          <p:cNvSpPr>
            <a:spLocks noGrp="1"/>
          </p:cNvSpPr>
          <p:nvPr>
            <p:ph type="ctrTitle"/>
          </p:nvPr>
        </p:nvSpPr>
        <p:spPr>
          <a:xfrm>
            <a:off x="535140" y="940767"/>
            <a:ext cx="9151785" cy="550577"/>
          </a:xfrm>
        </p:spPr>
        <p:txBody>
          <a:bodyPr/>
          <a:lstStyle/>
          <a:p>
            <a:r>
              <a:rPr lang="en-US" sz="3600" cap="none" spc="0" dirty="0">
                <a:latin typeface="+mn-lt"/>
              </a:rPr>
              <a:t>Creating an inclusive society (1)</a:t>
            </a:r>
            <a:endParaRPr lang="en-US" sz="3600" spc="0" dirty="0"/>
          </a:p>
        </p:txBody>
      </p:sp>
      <p:sp>
        <p:nvSpPr>
          <p:cNvPr id="3" name="Text Placeholder 4">
            <a:extLst>
              <a:ext uri="{FF2B5EF4-FFF2-40B4-BE49-F238E27FC236}">
                <a16:creationId xmlns:a16="http://schemas.microsoft.com/office/drawing/2014/main" id="{B386CDDD-501E-C704-EB33-AB8B1B03987D}"/>
              </a:ext>
            </a:extLst>
          </p:cNvPr>
          <p:cNvSpPr txBox="1">
            <a:spLocks/>
          </p:cNvSpPr>
          <p:nvPr/>
        </p:nvSpPr>
        <p:spPr>
          <a:xfrm>
            <a:off x="703488" y="1811623"/>
            <a:ext cx="9420226" cy="4561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dirty="0">
                <a:solidFill>
                  <a:srgbClr val="0B0C0C"/>
                </a:solidFill>
              </a:rPr>
              <a:t>Reduces the need to disclose</a:t>
            </a:r>
          </a:p>
          <a:p>
            <a:pPr marL="0" indent="0">
              <a:lnSpc>
                <a:spcPct val="100000"/>
              </a:lnSpc>
              <a:spcBef>
                <a:spcPts val="0"/>
              </a:spcBef>
              <a:buNone/>
            </a:pPr>
            <a:endParaRPr lang="en-GB" dirty="0">
              <a:solidFill>
                <a:srgbClr val="0B0C0C"/>
              </a:solidFill>
            </a:endParaRPr>
          </a:p>
          <a:p>
            <a:pPr>
              <a:lnSpc>
                <a:spcPct val="100000"/>
              </a:lnSpc>
              <a:spcBef>
                <a:spcPts val="0"/>
              </a:spcBef>
            </a:pPr>
            <a:r>
              <a:rPr lang="en-GB" dirty="0">
                <a:solidFill>
                  <a:srgbClr val="0B0C0C"/>
                </a:solidFill>
              </a:rPr>
              <a:t>Removes barriers</a:t>
            </a:r>
          </a:p>
          <a:p>
            <a:pPr>
              <a:lnSpc>
                <a:spcPct val="100000"/>
              </a:lnSpc>
              <a:spcBef>
                <a:spcPts val="0"/>
              </a:spcBef>
            </a:pPr>
            <a:endParaRPr lang="en-GB" dirty="0">
              <a:solidFill>
                <a:srgbClr val="0B0C0C"/>
              </a:solidFill>
            </a:endParaRPr>
          </a:p>
          <a:p>
            <a:pPr>
              <a:lnSpc>
                <a:spcPct val="100000"/>
              </a:lnSpc>
              <a:spcBef>
                <a:spcPts val="0"/>
              </a:spcBef>
            </a:pPr>
            <a:r>
              <a:rPr lang="en-GB" dirty="0">
                <a:solidFill>
                  <a:srgbClr val="0B0C0C"/>
                </a:solidFill>
              </a:rPr>
              <a:t>Supports undiagnosed individuals and those awaiting diagnosis</a:t>
            </a:r>
          </a:p>
          <a:p>
            <a:pPr>
              <a:lnSpc>
                <a:spcPct val="100000"/>
              </a:lnSpc>
              <a:spcBef>
                <a:spcPts val="0"/>
              </a:spcBef>
            </a:pPr>
            <a:endParaRPr lang="en-GB" dirty="0">
              <a:solidFill>
                <a:srgbClr val="0B0C0C"/>
              </a:solidFill>
            </a:endParaRPr>
          </a:p>
          <a:p>
            <a:pPr>
              <a:lnSpc>
                <a:spcPct val="100000"/>
              </a:lnSpc>
              <a:spcBef>
                <a:spcPts val="0"/>
              </a:spcBef>
            </a:pPr>
            <a:r>
              <a:rPr lang="en-GB" dirty="0">
                <a:solidFill>
                  <a:srgbClr val="0B0C0C"/>
                </a:solidFill>
              </a:rPr>
              <a:t>Members feel valued, respected, and empowered</a:t>
            </a:r>
          </a:p>
          <a:p>
            <a:pPr>
              <a:lnSpc>
                <a:spcPct val="100000"/>
              </a:lnSpc>
              <a:spcBef>
                <a:spcPts val="0"/>
              </a:spcBef>
            </a:pPr>
            <a:endParaRPr lang="en-GB" dirty="0">
              <a:solidFill>
                <a:srgbClr val="0B0C0C"/>
              </a:solidFill>
            </a:endParaRPr>
          </a:p>
          <a:p>
            <a:pPr>
              <a:lnSpc>
                <a:spcPct val="100000"/>
              </a:lnSpc>
              <a:spcBef>
                <a:spcPts val="0"/>
              </a:spcBef>
            </a:pPr>
            <a:r>
              <a:rPr lang="en-GB" dirty="0">
                <a:solidFill>
                  <a:srgbClr val="0B0C0C"/>
                </a:solidFill>
              </a:rPr>
              <a:t>Fosters diversity which increases perspectives, reputation, and membership</a:t>
            </a:r>
          </a:p>
          <a:p>
            <a:pPr>
              <a:lnSpc>
                <a:spcPct val="100000"/>
              </a:lnSpc>
              <a:spcBef>
                <a:spcPts val="0"/>
              </a:spcBef>
            </a:pPr>
            <a:endParaRPr lang="en-GB" sz="2000" dirty="0">
              <a:solidFill>
                <a:srgbClr val="0B0C0C"/>
              </a:solidFill>
            </a:endParaRPr>
          </a:p>
        </p:txBody>
      </p:sp>
    </p:spTree>
    <p:extLst>
      <p:ext uri="{BB962C8B-B14F-4D97-AF65-F5344CB8AC3E}">
        <p14:creationId xmlns:p14="http://schemas.microsoft.com/office/powerpoint/2010/main" val="12527809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BAC45-EF0D-088A-8B02-2AB1B9A718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AB15D-4770-277A-23C5-E052D23F8051}"/>
              </a:ext>
            </a:extLst>
          </p:cNvPr>
          <p:cNvSpPr>
            <a:spLocks noGrp="1"/>
          </p:cNvSpPr>
          <p:nvPr>
            <p:ph type="ctrTitle"/>
          </p:nvPr>
        </p:nvSpPr>
        <p:spPr>
          <a:xfrm>
            <a:off x="535140" y="940767"/>
            <a:ext cx="9151785" cy="550577"/>
          </a:xfrm>
        </p:spPr>
        <p:txBody>
          <a:bodyPr/>
          <a:lstStyle/>
          <a:p>
            <a:r>
              <a:rPr lang="en-US" sz="3600" cap="none" spc="0" dirty="0">
                <a:latin typeface="+mn-lt"/>
              </a:rPr>
              <a:t>Creating an inclusive society (2)</a:t>
            </a:r>
            <a:endParaRPr lang="en-US" sz="3600" spc="0" dirty="0"/>
          </a:p>
        </p:txBody>
      </p:sp>
      <p:sp>
        <p:nvSpPr>
          <p:cNvPr id="3" name="Text Placeholder 4">
            <a:extLst>
              <a:ext uri="{FF2B5EF4-FFF2-40B4-BE49-F238E27FC236}">
                <a16:creationId xmlns:a16="http://schemas.microsoft.com/office/drawing/2014/main" id="{BB97B4AB-B7FF-0A5D-4168-24CEE4EAE071}"/>
              </a:ext>
            </a:extLst>
          </p:cNvPr>
          <p:cNvSpPr txBox="1">
            <a:spLocks/>
          </p:cNvSpPr>
          <p:nvPr/>
        </p:nvSpPr>
        <p:spPr>
          <a:xfrm>
            <a:off x="703488" y="1633823"/>
            <a:ext cx="9420226" cy="4561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dirty="0">
                <a:solidFill>
                  <a:srgbClr val="0B0C0C"/>
                </a:solidFill>
              </a:rPr>
              <a:t>Accessible events, venues, and meetings</a:t>
            </a:r>
          </a:p>
          <a:p>
            <a:pPr>
              <a:lnSpc>
                <a:spcPct val="100000"/>
              </a:lnSpc>
              <a:spcBef>
                <a:spcPts val="0"/>
              </a:spcBef>
            </a:pPr>
            <a:endParaRPr lang="en-GB" dirty="0">
              <a:solidFill>
                <a:srgbClr val="0B0C0C"/>
              </a:solidFill>
            </a:endParaRPr>
          </a:p>
          <a:p>
            <a:pPr>
              <a:lnSpc>
                <a:spcPct val="100000"/>
              </a:lnSpc>
              <a:spcBef>
                <a:spcPts val="0"/>
              </a:spcBef>
            </a:pPr>
            <a:r>
              <a:rPr lang="en-GB" dirty="0">
                <a:solidFill>
                  <a:srgbClr val="0B0C0C"/>
                </a:solidFill>
              </a:rPr>
              <a:t>Easy-to-navigate and informative webpages</a:t>
            </a:r>
          </a:p>
          <a:p>
            <a:pPr marL="0" indent="0">
              <a:lnSpc>
                <a:spcPct val="100000"/>
              </a:lnSpc>
              <a:spcBef>
                <a:spcPts val="0"/>
              </a:spcBef>
              <a:buNone/>
            </a:pPr>
            <a:endParaRPr lang="en-GB" dirty="0">
              <a:solidFill>
                <a:srgbClr val="0B0C0C"/>
              </a:solidFill>
            </a:endParaRPr>
          </a:p>
          <a:p>
            <a:pPr>
              <a:lnSpc>
                <a:spcPct val="100000"/>
              </a:lnSpc>
              <a:spcBef>
                <a:spcPts val="0"/>
              </a:spcBef>
            </a:pPr>
            <a:r>
              <a:rPr lang="en-GB" dirty="0">
                <a:solidFill>
                  <a:srgbClr val="0B0C0C"/>
                </a:solidFill>
              </a:rPr>
              <a:t>Inclusive communication</a:t>
            </a:r>
          </a:p>
          <a:p>
            <a:pPr>
              <a:lnSpc>
                <a:spcPct val="100000"/>
              </a:lnSpc>
              <a:spcBef>
                <a:spcPts val="0"/>
              </a:spcBef>
            </a:pPr>
            <a:endParaRPr lang="en-GB" dirty="0">
              <a:solidFill>
                <a:srgbClr val="0B0C0C"/>
              </a:solidFill>
            </a:endParaRPr>
          </a:p>
          <a:p>
            <a:pPr>
              <a:lnSpc>
                <a:spcPct val="100000"/>
              </a:lnSpc>
              <a:spcBef>
                <a:spcPts val="0"/>
              </a:spcBef>
            </a:pPr>
            <a:r>
              <a:rPr lang="en-GB" dirty="0">
                <a:solidFill>
                  <a:srgbClr val="0B0C0C"/>
                </a:solidFill>
              </a:rPr>
              <a:t>Responding to needs promptly and creatively</a:t>
            </a:r>
          </a:p>
          <a:p>
            <a:pPr>
              <a:lnSpc>
                <a:spcPct val="100000"/>
              </a:lnSpc>
              <a:spcBef>
                <a:spcPts val="0"/>
              </a:spcBef>
            </a:pPr>
            <a:endParaRPr lang="en-GB" dirty="0">
              <a:solidFill>
                <a:srgbClr val="0B0C0C"/>
              </a:solidFill>
            </a:endParaRPr>
          </a:p>
          <a:p>
            <a:pPr>
              <a:lnSpc>
                <a:spcPct val="100000"/>
              </a:lnSpc>
              <a:spcBef>
                <a:spcPts val="0"/>
              </a:spcBef>
            </a:pPr>
            <a:r>
              <a:rPr lang="en-GB" dirty="0">
                <a:solidFill>
                  <a:srgbClr val="0B0C0C"/>
                </a:solidFill>
              </a:rPr>
              <a:t>Collaboration with other clubs &amp; societies, and departments</a:t>
            </a:r>
          </a:p>
          <a:p>
            <a:pPr>
              <a:lnSpc>
                <a:spcPct val="100000"/>
              </a:lnSpc>
              <a:spcBef>
                <a:spcPts val="0"/>
              </a:spcBef>
            </a:pPr>
            <a:endParaRPr lang="en-GB" dirty="0">
              <a:solidFill>
                <a:srgbClr val="0B0C0C"/>
              </a:solidFill>
            </a:endParaRPr>
          </a:p>
          <a:p>
            <a:pPr>
              <a:lnSpc>
                <a:spcPct val="100000"/>
              </a:lnSpc>
              <a:spcBef>
                <a:spcPts val="0"/>
              </a:spcBef>
            </a:pPr>
            <a:r>
              <a:rPr lang="en-GB" dirty="0">
                <a:solidFill>
                  <a:srgbClr val="0B0C0C"/>
                </a:solidFill>
              </a:rPr>
              <a:t>Inclusivity is everyone’s responsibility, but having one person </a:t>
            </a:r>
            <a:r>
              <a:rPr lang="en-GB" dirty="0">
                <a:solidFill>
                  <a:srgbClr val="FF208B"/>
                </a:solidFill>
              </a:rPr>
              <a:t>take the lead </a:t>
            </a:r>
            <a:r>
              <a:rPr lang="en-GB" dirty="0">
                <a:solidFill>
                  <a:srgbClr val="0B0C0C"/>
                </a:solidFill>
              </a:rPr>
              <a:t>can be more effective</a:t>
            </a:r>
          </a:p>
          <a:p>
            <a:pPr>
              <a:lnSpc>
                <a:spcPct val="100000"/>
              </a:lnSpc>
              <a:spcBef>
                <a:spcPts val="0"/>
              </a:spcBef>
            </a:pPr>
            <a:endParaRPr lang="en-GB" sz="2000" dirty="0">
              <a:solidFill>
                <a:srgbClr val="0B0C0C"/>
              </a:solidFill>
            </a:endParaRPr>
          </a:p>
        </p:txBody>
      </p:sp>
    </p:spTree>
    <p:extLst>
      <p:ext uri="{BB962C8B-B14F-4D97-AF65-F5344CB8AC3E}">
        <p14:creationId xmlns:p14="http://schemas.microsoft.com/office/powerpoint/2010/main" val="35057690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8AF18-700A-F362-E0E2-3C3068C1B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193EE9-1047-09F4-D472-8425439D4002}"/>
              </a:ext>
            </a:extLst>
          </p:cNvPr>
          <p:cNvSpPr>
            <a:spLocks noGrp="1"/>
          </p:cNvSpPr>
          <p:nvPr>
            <p:ph type="ctrTitle"/>
          </p:nvPr>
        </p:nvSpPr>
        <p:spPr>
          <a:xfrm>
            <a:off x="535140" y="940767"/>
            <a:ext cx="9151785" cy="550577"/>
          </a:xfrm>
        </p:spPr>
        <p:txBody>
          <a:bodyPr/>
          <a:lstStyle/>
          <a:p>
            <a:r>
              <a:rPr lang="en-US" sz="3600" cap="none" spc="0" dirty="0">
                <a:latin typeface="+mn-lt"/>
              </a:rPr>
              <a:t>Activity</a:t>
            </a:r>
            <a:endParaRPr lang="en-US" sz="3600" spc="0" dirty="0"/>
          </a:p>
        </p:txBody>
      </p:sp>
      <p:sp>
        <p:nvSpPr>
          <p:cNvPr id="3" name="Text Placeholder 4">
            <a:extLst>
              <a:ext uri="{FF2B5EF4-FFF2-40B4-BE49-F238E27FC236}">
                <a16:creationId xmlns:a16="http://schemas.microsoft.com/office/drawing/2014/main" id="{E85E8FF6-C06F-3A0A-A07C-347C8C157B8F}"/>
              </a:ext>
            </a:extLst>
          </p:cNvPr>
          <p:cNvSpPr txBox="1">
            <a:spLocks/>
          </p:cNvSpPr>
          <p:nvPr/>
        </p:nvSpPr>
        <p:spPr>
          <a:xfrm>
            <a:off x="703488" y="1811623"/>
            <a:ext cx="9420226" cy="4561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dirty="0">
                <a:solidFill>
                  <a:srgbClr val="0B0C0C"/>
                </a:solidFill>
              </a:rPr>
              <a:t>Look at your social posts / webpage.</a:t>
            </a:r>
          </a:p>
          <a:p>
            <a:pPr marL="0" indent="0">
              <a:lnSpc>
                <a:spcPct val="100000"/>
              </a:lnSpc>
              <a:spcBef>
                <a:spcPts val="0"/>
              </a:spcBef>
              <a:buNone/>
            </a:pPr>
            <a:endParaRPr lang="en-GB" dirty="0">
              <a:solidFill>
                <a:srgbClr val="0B0C0C"/>
              </a:solidFill>
            </a:endParaRPr>
          </a:p>
          <a:p>
            <a:pPr>
              <a:lnSpc>
                <a:spcPct val="100000"/>
              </a:lnSpc>
              <a:spcBef>
                <a:spcPts val="0"/>
              </a:spcBef>
            </a:pPr>
            <a:r>
              <a:rPr lang="en-GB" dirty="0">
                <a:solidFill>
                  <a:srgbClr val="0B0C0C"/>
                </a:solidFill>
              </a:rPr>
              <a:t>Is it full of useful and detailed information?</a:t>
            </a:r>
          </a:p>
          <a:p>
            <a:pPr marL="0" indent="0">
              <a:lnSpc>
                <a:spcPct val="100000"/>
              </a:lnSpc>
              <a:spcBef>
                <a:spcPts val="0"/>
              </a:spcBef>
              <a:buNone/>
            </a:pPr>
            <a:endParaRPr lang="en-GB" dirty="0">
              <a:solidFill>
                <a:srgbClr val="0B0C0C"/>
              </a:solidFill>
            </a:endParaRPr>
          </a:p>
          <a:p>
            <a:pPr>
              <a:lnSpc>
                <a:spcPct val="100000"/>
              </a:lnSpc>
              <a:spcBef>
                <a:spcPts val="0"/>
              </a:spcBef>
            </a:pPr>
            <a:r>
              <a:rPr lang="en-GB" dirty="0">
                <a:solidFill>
                  <a:srgbClr val="0B0C0C"/>
                </a:solidFill>
              </a:rPr>
              <a:t>Is it clean and concise, or is it wordy and busy?</a:t>
            </a:r>
          </a:p>
          <a:p>
            <a:pPr marL="0" indent="0">
              <a:lnSpc>
                <a:spcPct val="100000"/>
              </a:lnSpc>
              <a:spcBef>
                <a:spcPts val="0"/>
              </a:spcBef>
              <a:buNone/>
            </a:pPr>
            <a:endParaRPr lang="en-GB" dirty="0">
              <a:solidFill>
                <a:srgbClr val="0B0C0C"/>
              </a:solidFill>
            </a:endParaRPr>
          </a:p>
          <a:p>
            <a:pPr>
              <a:lnSpc>
                <a:spcPct val="100000"/>
              </a:lnSpc>
              <a:spcBef>
                <a:spcPts val="0"/>
              </a:spcBef>
            </a:pPr>
            <a:r>
              <a:rPr lang="en-GB" dirty="0">
                <a:solidFill>
                  <a:srgbClr val="0B0C0C"/>
                </a:solidFill>
              </a:rPr>
              <a:t>Does it use inclusive language?</a:t>
            </a:r>
          </a:p>
          <a:p>
            <a:pPr>
              <a:lnSpc>
                <a:spcPct val="100000"/>
              </a:lnSpc>
              <a:spcBef>
                <a:spcPts val="0"/>
              </a:spcBef>
            </a:pPr>
            <a:endParaRPr lang="en-GB" dirty="0">
              <a:solidFill>
                <a:srgbClr val="0B0C0C"/>
              </a:solidFill>
            </a:endParaRPr>
          </a:p>
          <a:p>
            <a:pPr>
              <a:lnSpc>
                <a:spcPct val="100000"/>
              </a:lnSpc>
              <a:spcBef>
                <a:spcPts val="0"/>
              </a:spcBef>
            </a:pPr>
            <a:r>
              <a:rPr lang="en-GB" dirty="0">
                <a:solidFill>
                  <a:srgbClr val="0B0C0C"/>
                </a:solidFill>
              </a:rPr>
              <a:t>Is it accessible?</a:t>
            </a:r>
          </a:p>
          <a:p>
            <a:pPr marL="0" indent="0">
              <a:lnSpc>
                <a:spcPct val="100000"/>
              </a:lnSpc>
              <a:spcBef>
                <a:spcPts val="0"/>
              </a:spcBef>
              <a:buNone/>
            </a:pPr>
            <a:endParaRPr lang="en-GB" dirty="0">
              <a:solidFill>
                <a:srgbClr val="0B0C0C"/>
              </a:solidFill>
            </a:endParaRPr>
          </a:p>
          <a:p>
            <a:pPr>
              <a:lnSpc>
                <a:spcPct val="100000"/>
              </a:lnSpc>
              <a:spcBef>
                <a:spcPts val="0"/>
              </a:spcBef>
            </a:pPr>
            <a:r>
              <a:rPr lang="en-GB" dirty="0">
                <a:solidFill>
                  <a:srgbClr val="0B0C0C"/>
                </a:solidFill>
              </a:rPr>
              <a:t>Does it make it clear how and who to contact?</a:t>
            </a:r>
          </a:p>
          <a:p>
            <a:pPr>
              <a:lnSpc>
                <a:spcPct val="100000"/>
              </a:lnSpc>
              <a:spcBef>
                <a:spcPts val="0"/>
              </a:spcBef>
            </a:pPr>
            <a:endParaRPr lang="en-GB" sz="2000" dirty="0">
              <a:solidFill>
                <a:srgbClr val="0B0C0C"/>
              </a:solidFill>
            </a:endParaRPr>
          </a:p>
        </p:txBody>
      </p:sp>
    </p:spTree>
    <p:extLst>
      <p:ext uri="{BB962C8B-B14F-4D97-AF65-F5344CB8AC3E}">
        <p14:creationId xmlns:p14="http://schemas.microsoft.com/office/powerpoint/2010/main" val="2101823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2EC98-7780-75F8-6849-D0C9CDCF00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A6C177-2385-4BFB-B7A6-8580F5016F99}"/>
              </a:ext>
            </a:extLst>
          </p:cNvPr>
          <p:cNvSpPr>
            <a:spLocks noGrp="1"/>
          </p:cNvSpPr>
          <p:nvPr>
            <p:ph type="ctrTitle"/>
          </p:nvPr>
        </p:nvSpPr>
        <p:spPr>
          <a:xfrm>
            <a:off x="535141" y="940767"/>
            <a:ext cx="3055712" cy="550577"/>
          </a:xfrm>
        </p:spPr>
        <p:txBody>
          <a:bodyPr/>
          <a:lstStyle/>
          <a:p>
            <a:r>
              <a:rPr lang="en-US" sz="3600" cap="none" spc="0" dirty="0">
                <a:latin typeface="+mn-lt"/>
              </a:rPr>
              <a:t>Case study 1</a:t>
            </a:r>
            <a:endParaRPr lang="en-US" sz="3600" spc="0" dirty="0"/>
          </a:p>
        </p:txBody>
      </p:sp>
      <p:sp>
        <p:nvSpPr>
          <p:cNvPr id="3" name="Text Placeholder 4">
            <a:extLst>
              <a:ext uri="{FF2B5EF4-FFF2-40B4-BE49-F238E27FC236}">
                <a16:creationId xmlns:a16="http://schemas.microsoft.com/office/drawing/2014/main" id="{AEB48506-C3FD-77FA-F9C1-526A014C1367}"/>
              </a:ext>
            </a:extLst>
          </p:cNvPr>
          <p:cNvSpPr txBox="1">
            <a:spLocks/>
          </p:cNvSpPr>
          <p:nvPr/>
        </p:nvSpPr>
        <p:spPr>
          <a:xfrm>
            <a:off x="535140" y="1659223"/>
            <a:ext cx="3055712" cy="4561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dirty="0">
                <a:solidFill>
                  <a:srgbClr val="0B0C0C"/>
                </a:solidFill>
              </a:rPr>
              <a:t>A student who is a wheelchair user expresses an interest in joining your club or society.</a:t>
            </a:r>
          </a:p>
          <a:p>
            <a:pPr marL="0" indent="0">
              <a:lnSpc>
                <a:spcPct val="100000"/>
              </a:lnSpc>
              <a:spcBef>
                <a:spcPts val="0"/>
              </a:spcBef>
              <a:buNone/>
            </a:pPr>
            <a:endParaRPr lang="en-GB" sz="2000" dirty="0">
              <a:solidFill>
                <a:srgbClr val="0B0C0C"/>
              </a:solidFill>
            </a:endParaRPr>
          </a:p>
          <a:p>
            <a:pPr>
              <a:lnSpc>
                <a:spcPct val="100000"/>
              </a:lnSpc>
              <a:spcBef>
                <a:spcPts val="0"/>
              </a:spcBef>
            </a:pPr>
            <a:r>
              <a:rPr lang="en-GB" sz="2000" dirty="0">
                <a:solidFill>
                  <a:srgbClr val="0B0C0C"/>
                </a:solidFill>
              </a:rPr>
              <a:t>What changes might you have to make to accommodate them?</a:t>
            </a:r>
          </a:p>
          <a:p>
            <a:pPr marL="0" indent="0">
              <a:lnSpc>
                <a:spcPct val="100000"/>
              </a:lnSpc>
              <a:spcBef>
                <a:spcPts val="0"/>
              </a:spcBef>
              <a:buNone/>
            </a:pPr>
            <a:endParaRPr lang="en-GB" sz="2000" i="1" dirty="0">
              <a:solidFill>
                <a:srgbClr val="0B0C0C"/>
              </a:solidFill>
            </a:endParaRPr>
          </a:p>
          <a:p>
            <a:pPr>
              <a:lnSpc>
                <a:spcPct val="100000"/>
              </a:lnSpc>
              <a:spcBef>
                <a:spcPts val="0"/>
              </a:spcBef>
            </a:pPr>
            <a:r>
              <a:rPr lang="en-GB" sz="2000" dirty="0">
                <a:solidFill>
                  <a:srgbClr val="0B0C0C"/>
                </a:solidFill>
              </a:rPr>
              <a:t>What steps could you take now to anticipate students who are wheelchair users joining your society, and therefore make it more accessible and inclusive?</a:t>
            </a:r>
          </a:p>
        </p:txBody>
      </p:sp>
      <p:sp>
        <p:nvSpPr>
          <p:cNvPr id="4" name="Text Placeholder 4">
            <a:extLst>
              <a:ext uri="{FF2B5EF4-FFF2-40B4-BE49-F238E27FC236}">
                <a16:creationId xmlns:a16="http://schemas.microsoft.com/office/drawing/2014/main" id="{6616BF12-2837-10D1-F8FF-4AD575EC1B0D}"/>
              </a:ext>
            </a:extLst>
          </p:cNvPr>
          <p:cNvSpPr txBox="1">
            <a:spLocks/>
          </p:cNvSpPr>
          <p:nvPr/>
        </p:nvSpPr>
        <p:spPr>
          <a:xfrm>
            <a:off x="3891037" y="1659223"/>
            <a:ext cx="3805163" cy="4561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dirty="0">
                <a:solidFill>
                  <a:srgbClr val="0B0C0C"/>
                </a:solidFill>
              </a:rPr>
              <a:t>A blind student who relies on read-aloud assistive technology for all written communications joins your society.</a:t>
            </a:r>
          </a:p>
          <a:p>
            <a:pPr marL="0" indent="0">
              <a:lnSpc>
                <a:spcPct val="100000"/>
              </a:lnSpc>
              <a:spcBef>
                <a:spcPts val="0"/>
              </a:spcBef>
              <a:buNone/>
            </a:pPr>
            <a:endParaRPr lang="en-GB" sz="2000" dirty="0">
              <a:solidFill>
                <a:srgbClr val="0B0C0C"/>
              </a:solidFill>
            </a:endParaRPr>
          </a:p>
          <a:p>
            <a:pPr>
              <a:lnSpc>
                <a:spcPct val="100000"/>
              </a:lnSpc>
              <a:spcBef>
                <a:spcPts val="0"/>
              </a:spcBef>
            </a:pPr>
            <a:r>
              <a:rPr lang="en-GB" sz="2000" dirty="0">
                <a:solidFill>
                  <a:srgbClr val="0B0C0C"/>
                </a:solidFill>
              </a:rPr>
              <a:t>What changes might you have to make to accommodate them, thinking about both the physical space, but also the way you communicate with your members?</a:t>
            </a:r>
          </a:p>
          <a:p>
            <a:pPr marL="0" indent="0">
              <a:lnSpc>
                <a:spcPct val="100000"/>
              </a:lnSpc>
              <a:spcBef>
                <a:spcPts val="0"/>
              </a:spcBef>
              <a:buNone/>
            </a:pPr>
            <a:endParaRPr lang="en-GB" sz="2000" i="1" dirty="0">
              <a:solidFill>
                <a:srgbClr val="0B0C0C"/>
              </a:solidFill>
            </a:endParaRPr>
          </a:p>
          <a:p>
            <a:pPr>
              <a:lnSpc>
                <a:spcPct val="100000"/>
              </a:lnSpc>
              <a:spcBef>
                <a:spcPts val="0"/>
              </a:spcBef>
            </a:pPr>
            <a:r>
              <a:rPr lang="en-GB" sz="2000" dirty="0">
                <a:solidFill>
                  <a:srgbClr val="0B0C0C"/>
                </a:solidFill>
              </a:rPr>
              <a:t>Are there steps you could take now to improve your communication and make it more inclusive?</a:t>
            </a:r>
          </a:p>
        </p:txBody>
      </p:sp>
      <p:sp>
        <p:nvSpPr>
          <p:cNvPr id="5" name="Title 1">
            <a:extLst>
              <a:ext uri="{FF2B5EF4-FFF2-40B4-BE49-F238E27FC236}">
                <a16:creationId xmlns:a16="http://schemas.microsoft.com/office/drawing/2014/main" id="{C8A894B5-ABFF-C986-7C6D-5FBB6F1DEBB6}"/>
              </a:ext>
            </a:extLst>
          </p:cNvPr>
          <p:cNvSpPr txBox="1">
            <a:spLocks/>
          </p:cNvSpPr>
          <p:nvPr/>
        </p:nvSpPr>
        <p:spPr>
          <a:xfrm>
            <a:off x="3891037" y="940767"/>
            <a:ext cx="3055712" cy="550577"/>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2200" b="1" kern="1200" cap="all" spc="600" baseline="0">
                <a:solidFill>
                  <a:srgbClr val="25384A"/>
                </a:solidFill>
                <a:latin typeface="+mj-lt"/>
                <a:ea typeface="+mj-ea"/>
                <a:cs typeface="+mj-cs"/>
              </a:defRPr>
            </a:lvl1pPr>
          </a:lstStyle>
          <a:p>
            <a:r>
              <a:rPr lang="en-US" sz="3600" cap="none" spc="0" dirty="0">
                <a:latin typeface="+mn-lt"/>
              </a:rPr>
              <a:t>Case study 2</a:t>
            </a:r>
            <a:endParaRPr lang="en-US" sz="3600" spc="0" dirty="0"/>
          </a:p>
        </p:txBody>
      </p:sp>
      <p:sp>
        <p:nvSpPr>
          <p:cNvPr id="6" name="Title 1">
            <a:extLst>
              <a:ext uri="{FF2B5EF4-FFF2-40B4-BE49-F238E27FC236}">
                <a16:creationId xmlns:a16="http://schemas.microsoft.com/office/drawing/2014/main" id="{CCC70B63-3A57-8150-8BE5-83994DD6ACDA}"/>
              </a:ext>
            </a:extLst>
          </p:cNvPr>
          <p:cNvSpPr txBox="1">
            <a:spLocks/>
          </p:cNvSpPr>
          <p:nvPr/>
        </p:nvSpPr>
        <p:spPr>
          <a:xfrm>
            <a:off x="8015441" y="940766"/>
            <a:ext cx="3055712" cy="550577"/>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2200" b="1" kern="1200" cap="all" spc="600" baseline="0">
                <a:solidFill>
                  <a:srgbClr val="25384A"/>
                </a:solidFill>
                <a:latin typeface="+mj-lt"/>
                <a:ea typeface="+mj-ea"/>
                <a:cs typeface="+mj-cs"/>
              </a:defRPr>
            </a:lvl1pPr>
          </a:lstStyle>
          <a:p>
            <a:r>
              <a:rPr lang="en-US" sz="3600" cap="none" spc="0" dirty="0">
                <a:latin typeface="+mn-lt"/>
              </a:rPr>
              <a:t>Case study 3</a:t>
            </a:r>
            <a:endParaRPr lang="en-US" sz="3600" spc="0" dirty="0"/>
          </a:p>
        </p:txBody>
      </p:sp>
      <p:sp>
        <p:nvSpPr>
          <p:cNvPr id="7" name="Text Placeholder 4">
            <a:extLst>
              <a:ext uri="{FF2B5EF4-FFF2-40B4-BE49-F238E27FC236}">
                <a16:creationId xmlns:a16="http://schemas.microsoft.com/office/drawing/2014/main" id="{D8A3E56A-0002-FC24-BBDC-EFA55FD79A18}"/>
              </a:ext>
            </a:extLst>
          </p:cNvPr>
          <p:cNvSpPr txBox="1">
            <a:spLocks/>
          </p:cNvSpPr>
          <p:nvPr/>
        </p:nvSpPr>
        <p:spPr>
          <a:xfrm>
            <a:off x="8016948" y="1659223"/>
            <a:ext cx="3639912" cy="4561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dirty="0">
                <a:solidFill>
                  <a:srgbClr val="0B0C0C"/>
                </a:solidFill>
              </a:rPr>
              <a:t>A long-term member of your society discloses anxiety to you and a difficulty with attending social events.</a:t>
            </a:r>
          </a:p>
          <a:p>
            <a:pPr marL="0" indent="0">
              <a:lnSpc>
                <a:spcPct val="100000"/>
              </a:lnSpc>
              <a:spcBef>
                <a:spcPts val="0"/>
              </a:spcBef>
              <a:buNone/>
            </a:pPr>
            <a:endParaRPr lang="en-GB" sz="2000" dirty="0">
              <a:solidFill>
                <a:srgbClr val="0B0C0C"/>
              </a:solidFill>
            </a:endParaRPr>
          </a:p>
          <a:p>
            <a:pPr>
              <a:lnSpc>
                <a:spcPct val="100000"/>
              </a:lnSpc>
              <a:spcBef>
                <a:spcPts val="0"/>
              </a:spcBef>
            </a:pPr>
            <a:r>
              <a:rPr lang="en-GB" sz="2000" dirty="0">
                <a:solidFill>
                  <a:srgbClr val="0B0C0C"/>
                </a:solidFill>
              </a:rPr>
              <a:t>What steps could you take to support this student and plan social events that cater for all?</a:t>
            </a:r>
          </a:p>
          <a:p>
            <a:pPr marL="0" indent="0">
              <a:lnSpc>
                <a:spcPct val="100000"/>
              </a:lnSpc>
              <a:spcBef>
                <a:spcPts val="0"/>
              </a:spcBef>
              <a:buNone/>
            </a:pPr>
            <a:endParaRPr lang="en-GB" sz="2000" i="1" dirty="0">
              <a:solidFill>
                <a:srgbClr val="0B0C0C"/>
              </a:solidFill>
            </a:endParaRPr>
          </a:p>
          <a:p>
            <a:pPr>
              <a:lnSpc>
                <a:spcPct val="100000"/>
              </a:lnSpc>
              <a:spcBef>
                <a:spcPts val="0"/>
              </a:spcBef>
            </a:pPr>
            <a:r>
              <a:rPr lang="en-GB" sz="2000" dirty="0">
                <a:solidFill>
                  <a:srgbClr val="0B0C0C"/>
                </a:solidFill>
              </a:rPr>
              <a:t>Can you identify particular barriers to joining your society, particularly thinking about those who may have anxiety?</a:t>
            </a:r>
          </a:p>
        </p:txBody>
      </p:sp>
      <p:cxnSp>
        <p:nvCxnSpPr>
          <p:cNvPr id="13" name="Straight Connector 12">
            <a:extLst>
              <a:ext uri="{FF2B5EF4-FFF2-40B4-BE49-F238E27FC236}">
                <a16:creationId xmlns:a16="http://schemas.microsoft.com/office/drawing/2014/main" id="{FBECFE6F-849C-0FD2-03E2-75713056C8EE}"/>
              </a:ext>
            </a:extLst>
          </p:cNvPr>
          <p:cNvCxnSpPr/>
          <p:nvPr/>
        </p:nvCxnSpPr>
        <p:spPr>
          <a:xfrm>
            <a:off x="3759200" y="1041400"/>
            <a:ext cx="0" cy="558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B75E45-E67B-AF4A-3A68-64D487281C91}"/>
              </a:ext>
            </a:extLst>
          </p:cNvPr>
          <p:cNvCxnSpPr/>
          <p:nvPr/>
        </p:nvCxnSpPr>
        <p:spPr>
          <a:xfrm>
            <a:off x="7797800" y="1011523"/>
            <a:ext cx="0" cy="558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3370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9CBBA-8C62-A102-0496-66F749BD3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1203C-B049-49C7-725B-564F1182DCB9}"/>
              </a:ext>
            </a:extLst>
          </p:cNvPr>
          <p:cNvSpPr>
            <a:spLocks noGrp="1"/>
          </p:cNvSpPr>
          <p:nvPr>
            <p:ph type="ctrTitle"/>
          </p:nvPr>
        </p:nvSpPr>
        <p:spPr>
          <a:xfrm>
            <a:off x="535140" y="940767"/>
            <a:ext cx="9151785" cy="550577"/>
          </a:xfrm>
        </p:spPr>
        <p:txBody>
          <a:bodyPr/>
          <a:lstStyle/>
          <a:p>
            <a:r>
              <a:rPr lang="en-US" sz="3600" cap="none" spc="0" dirty="0">
                <a:latin typeface="+mn-lt"/>
              </a:rPr>
              <a:t>Accessibility, inclusivity &amp; diversity</a:t>
            </a:r>
            <a:endParaRPr lang="en-US" sz="3600" spc="0" dirty="0"/>
          </a:p>
        </p:txBody>
      </p:sp>
      <p:sp>
        <p:nvSpPr>
          <p:cNvPr id="3" name="Text Placeholder 4">
            <a:extLst>
              <a:ext uri="{FF2B5EF4-FFF2-40B4-BE49-F238E27FC236}">
                <a16:creationId xmlns:a16="http://schemas.microsoft.com/office/drawing/2014/main" id="{252BD4E1-67FE-36A7-675E-B35B0C977DAD}"/>
              </a:ext>
            </a:extLst>
          </p:cNvPr>
          <p:cNvSpPr txBox="1">
            <a:spLocks/>
          </p:cNvSpPr>
          <p:nvPr/>
        </p:nvSpPr>
        <p:spPr>
          <a:xfrm>
            <a:off x="703488" y="1811623"/>
            <a:ext cx="9420226" cy="4561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b="1" dirty="0">
                <a:solidFill>
                  <a:srgbClr val="0B0C0C"/>
                </a:solidFill>
              </a:rPr>
              <a:t>Accessibility</a:t>
            </a:r>
            <a:r>
              <a:rPr lang="en-GB" dirty="0">
                <a:solidFill>
                  <a:srgbClr val="0B0C0C"/>
                </a:solidFill>
              </a:rPr>
              <a:t> is removing barriers that prevent disabled people from being able to fully engage in all areas of life.</a:t>
            </a:r>
          </a:p>
          <a:p>
            <a:pPr marL="0" indent="0">
              <a:lnSpc>
                <a:spcPct val="100000"/>
              </a:lnSpc>
              <a:spcBef>
                <a:spcPts val="0"/>
              </a:spcBef>
              <a:buNone/>
            </a:pPr>
            <a:endParaRPr lang="en-GB" dirty="0">
              <a:solidFill>
                <a:srgbClr val="0B0C0C"/>
              </a:solidFill>
            </a:endParaRPr>
          </a:p>
          <a:p>
            <a:pPr marL="0" indent="0">
              <a:lnSpc>
                <a:spcPct val="100000"/>
              </a:lnSpc>
              <a:spcBef>
                <a:spcPts val="0"/>
              </a:spcBef>
              <a:buNone/>
            </a:pPr>
            <a:r>
              <a:rPr lang="en-GB" b="1" dirty="0">
                <a:solidFill>
                  <a:srgbClr val="0B0C0C"/>
                </a:solidFill>
              </a:rPr>
              <a:t>Inclusivity</a:t>
            </a:r>
            <a:r>
              <a:rPr lang="en-GB" dirty="0">
                <a:solidFill>
                  <a:srgbClr val="0B0C0C"/>
                </a:solidFill>
              </a:rPr>
              <a:t> is creating events, societies, and clubs where everyone feels welcomed, respected, and a sense of belonging</a:t>
            </a:r>
          </a:p>
          <a:p>
            <a:pPr marL="0" indent="0">
              <a:lnSpc>
                <a:spcPct val="100000"/>
              </a:lnSpc>
              <a:spcBef>
                <a:spcPts val="0"/>
              </a:spcBef>
              <a:buNone/>
            </a:pPr>
            <a:endParaRPr lang="en-GB" dirty="0">
              <a:solidFill>
                <a:srgbClr val="0B0C0C"/>
              </a:solidFill>
            </a:endParaRPr>
          </a:p>
          <a:p>
            <a:pPr marL="0" indent="0">
              <a:lnSpc>
                <a:spcPct val="100000"/>
              </a:lnSpc>
              <a:spcBef>
                <a:spcPts val="0"/>
              </a:spcBef>
              <a:buNone/>
            </a:pPr>
            <a:r>
              <a:rPr lang="en-GB" b="1" dirty="0">
                <a:solidFill>
                  <a:srgbClr val="0B0C0C"/>
                </a:solidFill>
              </a:rPr>
              <a:t>Diversity</a:t>
            </a:r>
            <a:r>
              <a:rPr lang="en-GB" dirty="0">
                <a:solidFill>
                  <a:srgbClr val="0B0C0C"/>
                </a:solidFill>
              </a:rPr>
              <a:t> is having a society where a wide range of differences including race, gender, sexuality, disability, and age, are present, valued, and respected.</a:t>
            </a:r>
          </a:p>
        </p:txBody>
      </p:sp>
    </p:spTree>
    <p:extLst>
      <p:ext uri="{BB962C8B-B14F-4D97-AF65-F5344CB8AC3E}">
        <p14:creationId xmlns:p14="http://schemas.microsoft.com/office/powerpoint/2010/main" val="14244752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3331-ACF3-E5CE-0923-13CC7F2A5E66}"/>
              </a:ext>
            </a:extLst>
          </p:cNvPr>
          <p:cNvSpPr>
            <a:spLocks noGrp="1"/>
          </p:cNvSpPr>
          <p:nvPr>
            <p:ph type="title"/>
          </p:nvPr>
        </p:nvSpPr>
        <p:spPr/>
        <p:txBody>
          <a:bodyPr/>
          <a:lstStyle/>
          <a:p>
            <a:endParaRPr lang="en-US" b="1">
              <a:latin typeface="Tisa Sans Pro" panose="020B0504020201020104" pitchFamily="34" charset="0"/>
              <a:cs typeface="TisaPro-Bold" panose="02010504030101020102" pitchFamily="2" charset="77"/>
            </a:endParaRPr>
          </a:p>
        </p:txBody>
      </p:sp>
      <p:sp>
        <p:nvSpPr>
          <p:cNvPr id="4" name="Rectangle 3">
            <a:extLst>
              <a:ext uri="{FF2B5EF4-FFF2-40B4-BE49-F238E27FC236}">
                <a16:creationId xmlns:a16="http://schemas.microsoft.com/office/drawing/2014/main" id="{A931D604-2B9B-ED6A-3CB3-CCEDAF1BBB87}"/>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07CE18-5162-DDEC-8764-9EAC1C519F2B}"/>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8CBE3EA4-F4B0-B91D-0CCD-BBAF49BC2C5C}"/>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pic>
        <p:nvPicPr>
          <p:cNvPr id="12" name="Content Placeholder 11" descr="A person in a garment running through a city">
            <a:extLst>
              <a:ext uri="{FF2B5EF4-FFF2-40B4-BE49-F238E27FC236}">
                <a16:creationId xmlns:a16="http://schemas.microsoft.com/office/drawing/2014/main" id="{B42E1DCE-0751-D7D2-1AC6-4E5A0384F2D3}"/>
              </a:ext>
            </a:extLst>
          </p:cNvPr>
          <p:cNvPicPr>
            <a:picLocks noGrp="1" noChangeAspect="1"/>
          </p:cNvPicPr>
          <p:nvPr>
            <p:ph idx="1"/>
          </p:nvPr>
        </p:nvPicPr>
        <p:blipFill>
          <a:blip r:embed="rId3"/>
          <a:stretch>
            <a:fillRect/>
          </a:stretch>
        </p:blipFill>
        <p:spPr>
          <a:xfrm>
            <a:off x="341002" y="0"/>
            <a:ext cx="11509996" cy="6474373"/>
          </a:xfrm>
        </p:spPr>
      </p:pic>
      <p:pic>
        <p:nvPicPr>
          <p:cNvPr id="7" name="Picture 6" descr="A person and child hugging in front of a rocket explosion&#10;&#10;AI-generated content may be incorrect.">
            <a:extLst>
              <a:ext uri="{FF2B5EF4-FFF2-40B4-BE49-F238E27FC236}">
                <a16:creationId xmlns:a16="http://schemas.microsoft.com/office/drawing/2014/main" id="{F75F8D6E-B309-FECD-B2D9-F2CDB4EE2E3C}"/>
              </a:ext>
            </a:extLst>
          </p:cNvPr>
          <p:cNvPicPr>
            <a:picLocks noChangeAspect="1"/>
          </p:cNvPicPr>
          <p:nvPr/>
        </p:nvPicPr>
        <p:blipFill>
          <a:blip r:embed="rId4"/>
          <a:stretch>
            <a:fillRect/>
          </a:stretch>
        </p:blipFill>
        <p:spPr>
          <a:xfrm>
            <a:off x="341002" y="-108581"/>
            <a:ext cx="11509996" cy="6577141"/>
          </a:xfrm>
          <a:prstGeom prst="rect">
            <a:avLst/>
          </a:prstGeom>
        </p:spPr>
      </p:pic>
    </p:spTree>
    <p:extLst>
      <p:ext uri="{BB962C8B-B14F-4D97-AF65-F5344CB8AC3E}">
        <p14:creationId xmlns:p14="http://schemas.microsoft.com/office/powerpoint/2010/main" val="34677468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16A4A-9828-133B-963C-EBBFAB7B24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ED4DCF-3CC1-E1EE-F75C-E49A96B042F0}"/>
              </a:ext>
            </a:extLst>
          </p:cNvPr>
          <p:cNvSpPr>
            <a:spLocks noGrp="1"/>
          </p:cNvSpPr>
          <p:nvPr>
            <p:ph type="title"/>
          </p:nvPr>
        </p:nvSpPr>
        <p:spPr/>
        <p:txBody>
          <a:bodyPr/>
          <a:lstStyle/>
          <a:p>
            <a:endParaRPr lang="en-US" b="1">
              <a:latin typeface="Tisa Sans Pro" panose="020B0504020201020104" pitchFamily="34" charset="0"/>
              <a:cs typeface="TisaPro-Bold" panose="02010504030101020102" pitchFamily="2" charset="77"/>
            </a:endParaRPr>
          </a:p>
        </p:txBody>
      </p:sp>
      <p:sp>
        <p:nvSpPr>
          <p:cNvPr id="4" name="Rectangle 3">
            <a:extLst>
              <a:ext uri="{FF2B5EF4-FFF2-40B4-BE49-F238E27FC236}">
                <a16:creationId xmlns:a16="http://schemas.microsoft.com/office/drawing/2014/main" id="{66056AC0-14E0-6676-A124-8B8C361C0D6B}"/>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186436-61AB-D992-9F46-803C67D65EFC}"/>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5706776D-8FBB-CFC3-41E1-190E059E7E9B}"/>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pic>
        <p:nvPicPr>
          <p:cNvPr id="12" name="Content Placeholder 11" descr="A person in a garment running through a city">
            <a:extLst>
              <a:ext uri="{FF2B5EF4-FFF2-40B4-BE49-F238E27FC236}">
                <a16:creationId xmlns:a16="http://schemas.microsoft.com/office/drawing/2014/main" id="{C9FD51CE-4EF4-EF1F-1863-99BD3750031E}"/>
              </a:ext>
            </a:extLst>
          </p:cNvPr>
          <p:cNvPicPr>
            <a:picLocks noGrp="1" noChangeAspect="1"/>
          </p:cNvPicPr>
          <p:nvPr>
            <p:ph idx="1"/>
          </p:nvPr>
        </p:nvPicPr>
        <p:blipFill>
          <a:blip r:embed="rId3"/>
          <a:stretch>
            <a:fillRect/>
          </a:stretch>
        </p:blipFill>
        <p:spPr>
          <a:xfrm>
            <a:off x="341002" y="0"/>
            <a:ext cx="11509996" cy="6474373"/>
          </a:xfrm>
        </p:spPr>
      </p:pic>
      <p:pic>
        <p:nvPicPr>
          <p:cNvPr id="7" name="Picture 6" descr="A person and child hugging in front of a rocket explosion&#10;&#10;AI-generated content may be incorrect.">
            <a:extLst>
              <a:ext uri="{FF2B5EF4-FFF2-40B4-BE49-F238E27FC236}">
                <a16:creationId xmlns:a16="http://schemas.microsoft.com/office/drawing/2014/main" id="{672E2364-1536-AA5A-EA52-04C79AF3088C}"/>
              </a:ext>
            </a:extLst>
          </p:cNvPr>
          <p:cNvPicPr>
            <a:picLocks noChangeAspect="1"/>
          </p:cNvPicPr>
          <p:nvPr/>
        </p:nvPicPr>
        <p:blipFill>
          <a:blip r:embed="rId4"/>
          <a:stretch>
            <a:fillRect/>
          </a:stretch>
        </p:blipFill>
        <p:spPr>
          <a:xfrm>
            <a:off x="341002" y="-108581"/>
            <a:ext cx="11509996" cy="6577141"/>
          </a:xfrm>
          <a:prstGeom prst="rect">
            <a:avLst/>
          </a:prstGeom>
        </p:spPr>
      </p:pic>
      <p:sp>
        <p:nvSpPr>
          <p:cNvPr id="3" name="Multiplication Sign 2">
            <a:extLst>
              <a:ext uri="{FF2B5EF4-FFF2-40B4-BE49-F238E27FC236}">
                <a16:creationId xmlns:a16="http://schemas.microsoft.com/office/drawing/2014/main" id="{8A7C0AE5-27D1-CA3B-636F-21DF8A256B94}"/>
              </a:ext>
            </a:extLst>
          </p:cNvPr>
          <p:cNvSpPr/>
          <p:nvPr/>
        </p:nvSpPr>
        <p:spPr>
          <a:xfrm>
            <a:off x="1984595" y="-473530"/>
            <a:ext cx="8222809" cy="8082459"/>
          </a:xfrm>
          <a:prstGeom prst="mathMultiply">
            <a:avLst/>
          </a:prstGeom>
          <a:solidFill>
            <a:srgbClr val="FF0000"/>
          </a:solidFill>
          <a:ln>
            <a:solidFill>
              <a:schemeClr val="tx1"/>
            </a:solidFill>
          </a:ln>
          <a:effectLst>
            <a:innerShdw blurRad="114300">
              <a:prstClr val="black"/>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69631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85AF-C308-BEE6-04D2-119CDD1AB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039E2-6AB5-04B2-9C45-572789824131}"/>
              </a:ext>
            </a:extLst>
          </p:cNvPr>
          <p:cNvSpPr>
            <a:spLocks noGrp="1"/>
          </p:cNvSpPr>
          <p:nvPr>
            <p:ph type="title"/>
          </p:nvPr>
        </p:nvSpPr>
        <p:spPr>
          <a:xfrm>
            <a:off x="838200" y="365125"/>
            <a:ext cx="4844143" cy="5811838"/>
          </a:xfrm>
        </p:spPr>
        <p:txBody>
          <a:bodyPr>
            <a:normAutofit/>
          </a:bodyPr>
          <a:lstStyle/>
          <a:p>
            <a:r>
              <a:rPr lang="en-US" sz="4800" b="1">
                <a:latin typeface="Tisa Sans Pro" panose="020B0504020201020104" pitchFamily="34" charset="0"/>
                <a:cs typeface="TisaPro-Bold" panose="02010504030101020102" pitchFamily="2" charset="77"/>
              </a:rPr>
              <a:t>The Roles of </a:t>
            </a:r>
            <a:r>
              <a:rPr lang="en-US" sz="4800" b="1">
                <a:solidFill>
                  <a:srgbClr val="FF208B"/>
                </a:solidFill>
                <a:latin typeface="Tisa Sans Pro" panose="020B0504020201020104" pitchFamily="34" charset="0"/>
                <a:cs typeface="TisaPro-Bold" panose="02010504030101020102" pitchFamily="2" charset="77"/>
              </a:rPr>
              <a:t>Wellbeing Champions</a:t>
            </a:r>
          </a:p>
        </p:txBody>
      </p:sp>
      <p:sp>
        <p:nvSpPr>
          <p:cNvPr id="4" name="Rectangle 3">
            <a:extLst>
              <a:ext uri="{FF2B5EF4-FFF2-40B4-BE49-F238E27FC236}">
                <a16:creationId xmlns:a16="http://schemas.microsoft.com/office/drawing/2014/main" id="{DC1894FD-4453-ED9D-4215-B8D9B3624AA5}"/>
              </a:ext>
            </a:extLst>
          </p:cNvPr>
          <p:cNvSpPr/>
          <p:nvPr/>
        </p:nvSpPr>
        <p:spPr>
          <a:xfrm>
            <a:off x="0" y="6453353"/>
            <a:ext cx="12192000" cy="421520"/>
          </a:xfrm>
          <a:prstGeom prst="rect">
            <a:avLst/>
          </a:prstGeom>
          <a:solidFill>
            <a:srgbClr val="ED2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262C46-F1BE-BB69-1DA3-B3309B56974F}"/>
              </a:ext>
            </a:extLst>
          </p:cNvPr>
          <p:cNvSpPr txBox="1"/>
          <p:nvPr/>
        </p:nvSpPr>
        <p:spPr>
          <a:xfrm>
            <a:off x="262762" y="6495393"/>
            <a:ext cx="2606565" cy="369332"/>
          </a:xfrm>
          <a:prstGeom prst="rect">
            <a:avLst/>
          </a:prstGeom>
          <a:noFill/>
        </p:spPr>
        <p:txBody>
          <a:bodyPr wrap="square" rtlCol="0">
            <a:spAutoFit/>
          </a:bodyPr>
          <a:lstStyle/>
          <a:p>
            <a:r>
              <a:rPr lang="en-US" err="1">
                <a:solidFill>
                  <a:schemeClr val="bg1"/>
                </a:solidFill>
                <a:latin typeface="Tisa Sans Pro" panose="020B0504020201020104" pitchFamily="34" charset="0"/>
              </a:rPr>
              <a:t>surreyunion.org</a:t>
            </a:r>
            <a:endParaRPr lang="en-US">
              <a:solidFill>
                <a:schemeClr val="bg1"/>
              </a:solidFill>
              <a:latin typeface="Tisa Sans Pro" panose="020B0504020201020104" pitchFamily="34" charset="0"/>
            </a:endParaRPr>
          </a:p>
        </p:txBody>
      </p:sp>
      <p:sp>
        <p:nvSpPr>
          <p:cNvPr id="6" name="TextBox 5">
            <a:extLst>
              <a:ext uri="{FF2B5EF4-FFF2-40B4-BE49-F238E27FC236}">
                <a16:creationId xmlns:a16="http://schemas.microsoft.com/office/drawing/2014/main" id="{5E0B5A38-8A1F-BC03-4C70-87B0628EF3F4}"/>
              </a:ext>
            </a:extLst>
          </p:cNvPr>
          <p:cNvSpPr txBox="1"/>
          <p:nvPr/>
        </p:nvSpPr>
        <p:spPr>
          <a:xfrm>
            <a:off x="10258107" y="6505540"/>
            <a:ext cx="2606565" cy="369332"/>
          </a:xfrm>
          <a:prstGeom prst="rect">
            <a:avLst/>
          </a:prstGeom>
          <a:noFill/>
        </p:spPr>
        <p:txBody>
          <a:bodyPr wrap="square" rtlCol="0">
            <a:spAutoFit/>
          </a:bodyPr>
          <a:lstStyle/>
          <a:p>
            <a:r>
              <a:rPr lang="en-US" i="1">
                <a:solidFill>
                  <a:schemeClr val="bg1"/>
                </a:solidFill>
                <a:latin typeface="Tisa Sans Pro" panose="020B0504020201020104" pitchFamily="34" charset="0"/>
              </a:rPr>
              <a:t>Your Surrey</a:t>
            </a:r>
            <a:r>
              <a:rPr lang="en-US">
                <a:solidFill>
                  <a:schemeClr val="bg1"/>
                </a:solidFill>
                <a:latin typeface="Tisa Sans Pro" panose="020B0504020201020104" pitchFamily="34" charset="0"/>
              </a:rPr>
              <a:t> </a:t>
            </a:r>
            <a:r>
              <a:rPr lang="en-US" b="1">
                <a:solidFill>
                  <a:schemeClr val="bg1"/>
                </a:solidFill>
                <a:latin typeface="Tisa Sans Pro" panose="020B0504020201020104" pitchFamily="34" charset="0"/>
              </a:rPr>
              <a:t>Life</a:t>
            </a:r>
            <a:r>
              <a:rPr lang="en-US">
                <a:solidFill>
                  <a:schemeClr val="bg1"/>
                </a:solidFill>
                <a:latin typeface="Tisa Sans Pro" panose="020B0504020201020104" pitchFamily="34" charset="0"/>
              </a:rPr>
              <a:t>.</a:t>
            </a:r>
          </a:p>
        </p:txBody>
      </p:sp>
      <p:sp>
        <p:nvSpPr>
          <p:cNvPr id="7" name="Content Placeholder 2">
            <a:extLst>
              <a:ext uri="{FF2B5EF4-FFF2-40B4-BE49-F238E27FC236}">
                <a16:creationId xmlns:a16="http://schemas.microsoft.com/office/drawing/2014/main" id="{A703036E-1F2A-9CA8-2F95-2487AC2D1B4E}"/>
              </a:ext>
            </a:extLst>
          </p:cNvPr>
          <p:cNvSpPr txBox="1">
            <a:spLocks/>
          </p:cNvSpPr>
          <p:nvPr/>
        </p:nvSpPr>
        <p:spPr>
          <a:xfrm>
            <a:off x="5812971" y="365125"/>
            <a:ext cx="6106885" cy="67214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ysClr val="windowText" lastClr="000000"/>
                </a:solidFill>
                <a:effectLst/>
                <a:uLnTx/>
                <a:uFillTx/>
                <a:latin typeface="Tisa Sans Pro" panose="020B0604020202020204" charset="0"/>
                <a:ea typeface="Source Sans Pro"/>
              </a:rPr>
              <a:t>What are your roles?</a:t>
            </a:r>
            <a:endPar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a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known</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face within your club / society.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available</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to members to come to talk to.</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knowledgeable</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about support available.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proactive</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in supporting members and engaging them in you club / society.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Be in </a:t>
            </a:r>
            <a:r>
              <a:rPr kumimoji="0" lang="en-GB" sz="3200" b="0" i="0" u="none" strike="noStrike" kern="1200" cap="none" spc="0" normalizeH="0" baseline="0" noProof="0">
                <a:ln>
                  <a:noFill/>
                </a:ln>
                <a:solidFill>
                  <a:srgbClr val="FF80BD">
                    <a:lumMod val="75000"/>
                  </a:srgbClr>
                </a:solidFill>
                <a:effectLst/>
                <a:uLnTx/>
                <a:uFillTx/>
                <a:latin typeface="Tisa Sans Pro" panose="020B0604020202020204" charset="0"/>
                <a:ea typeface="Source Sans Pro"/>
              </a:rPr>
              <a:t>contact</a:t>
            </a:r>
            <a:r>
              <a:rPr kumimoji="0" lang="en-GB" sz="3200" b="0" i="0" u="none" strike="noStrike" kern="1200" cap="none" spc="0" normalizeH="0" baseline="0" noProof="0">
                <a:ln>
                  <a:noFill/>
                </a:ln>
                <a:solidFill>
                  <a:sysClr val="windowText" lastClr="000000"/>
                </a:solidFill>
                <a:effectLst/>
                <a:uLnTx/>
                <a:uFillTx/>
                <a:latin typeface="Tisa Sans Pro" panose="020B0604020202020204" charset="0"/>
                <a:ea typeface="Source Sans Pro"/>
              </a:rPr>
              <a:t> with the SU about issues &amp; opportunities.</a:t>
            </a: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sysClr val="windowText" lastClr="000000"/>
              </a:solidFill>
              <a:effectLst/>
              <a:uLnTx/>
              <a:uFillTx/>
              <a:latin typeface="Source Sans Pro"/>
              <a:ea typeface="Source Sans Pro"/>
              <a:cs typeface="+mn-cs"/>
            </a:endParaRP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sysClr val="windowText" lastClr="000000"/>
              </a:solidFill>
              <a:effectLst/>
              <a:uLnTx/>
              <a:uFillTx/>
              <a:latin typeface="Source Sans Pro"/>
              <a:ea typeface="Source Sans Pro"/>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sysClr val="windowText" lastClr="000000"/>
              </a:solidFill>
              <a:effectLst/>
              <a:uLnTx/>
              <a:uFillTx/>
              <a:latin typeface="Source Sans Pro"/>
              <a:ea typeface="Source Sans Pro"/>
              <a:cs typeface="+mn-cs"/>
            </a:endParaRPr>
          </a:p>
        </p:txBody>
      </p:sp>
    </p:spTree>
    <p:extLst>
      <p:ext uri="{BB962C8B-B14F-4D97-AF65-F5344CB8AC3E}">
        <p14:creationId xmlns:p14="http://schemas.microsoft.com/office/powerpoint/2010/main" val="945028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39DB79A7C1B94692495FFF842635B5" ma:contentTypeVersion="115" ma:contentTypeDescription="Create a new document." ma:contentTypeScope="" ma:versionID="2091bba3469ec735ef6faee31310770b">
  <xsd:schema xmlns:xsd="http://www.w3.org/2001/XMLSchema" xmlns:xs="http://www.w3.org/2001/XMLSchema" xmlns:p="http://schemas.microsoft.com/office/2006/metadata/properties" xmlns:ns1="http://schemas.microsoft.com/sharepoint/v3" xmlns:ns2="34032e6d-7dfd-49a9-9a7e-5fc7e0559bea" xmlns:ns3="172b0b72-c132-49f1-9912-21c3b039b763" targetNamespace="http://schemas.microsoft.com/office/2006/metadata/properties" ma:root="true" ma:fieldsID="1ece6255a2e029a5d0ae1b44c8dc380f" ns1:_="" ns2:_="" ns3:_="">
    <xsd:import namespace="http://schemas.microsoft.com/sharepoint/v3"/>
    <xsd:import namespace="34032e6d-7dfd-49a9-9a7e-5fc7e0559bea"/>
    <xsd:import namespace="172b0b72-c132-49f1-9912-21c3b039b763"/>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3:_dlc_DocId" minOccurs="0"/>
                <xsd:element ref="ns3:_dlc_DocIdUrl" minOccurs="0"/>
                <xsd:element ref="ns3:_dlc_DocIdPersistId" minOccurs="0"/>
                <xsd:element ref="ns1:PublishingStartDate" minOccurs="0"/>
                <xsd:element ref="ns1:PublishingExpirationDate" minOccurs="0"/>
                <xsd:element ref="ns1:_ip_UnifiedCompliancePolicyProperties" minOccurs="0"/>
                <xsd:element ref="ns1:_ip_UnifiedCompliancePolicyUIAction" minOccurs="0"/>
                <xsd:element ref="ns2:MediaServiceOCR" minOccurs="0"/>
                <xsd:element ref="ns2:MediaServiceDateTaken" minOccurs="0"/>
                <xsd:element ref="ns2:EmailSender" minOccurs="0"/>
                <xsd:element ref="ns2:EmailTo" minOccurs="0"/>
                <xsd:element ref="ns2:EmailCc" minOccurs="0"/>
                <xsd:element ref="ns2:EmailFrom" minOccurs="0"/>
                <xsd:element ref="ns2:EmailSubject" minOccurs="0"/>
                <xsd:element ref="ns2:EmailHeader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6"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7"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032e6d-7dfd-49a9-9a7e-5fc7e0559b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element name="EmailSender" ma:index="22" nillable="true" ma:displayName="E-Mail Sender" ma:internalName="EmailSender" ma:readOnly="false">
      <xsd:simpleType>
        <xsd:restriction base="dms:Note">
          <xsd:maxLength value="255"/>
        </xsd:restriction>
      </xsd:simpleType>
    </xsd:element>
    <xsd:element name="EmailTo" ma:index="23" nillable="true" ma:displayName="E-Mail To" ma:internalName="EmailTo" ma:readOnly="false">
      <xsd:simpleType>
        <xsd:restriction base="dms:Note">
          <xsd:maxLength value="255"/>
        </xsd:restriction>
      </xsd:simpleType>
    </xsd:element>
    <xsd:element name="EmailCc" ma:index="24" nillable="true" ma:displayName="E-Mail Cc" ma:internalName="EmailCc" ma:readOnly="false">
      <xsd:simpleType>
        <xsd:restriction base="dms:Note">
          <xsd:maxLength value="255"/>
        </xsd:restriction>
      </xsd:simpleType>
    </xsd:element>
    <xsd:element name="EmailFrom" ma:index="25" nillable="true" ma:displayName="E-Mail From" ma:internalName="EmailFrom" ma:readOnly="false">
      <xsd:simpleType>
        <xsd:restriction base="dms:Text"/>
      </xsd:simpleType>
    </xsd:element>
    <xsd:element name="EmailSubject" ma:index="26" nillable="true" ma:displayName="E-Mail Subject" ma:internalName="EmailSubject" ma:readOnly="false">
      <xsd:simpleType>
        <xsd:restriction base="dms:Text"/>
      </xsd:simpleType>
    </xsd:element>
    <xsd:element name="EmailHeaders" ma:index="27" nillable="true" ma:displayName="E-Mail Headers" ma:internalName="EmailHeaders" ma:readOnly="false">
      <xsd:simpleType>
        <xsd:restriction base="dms:Note"/>
      </xsd:simpleType>
    </xsd:element>
    <xsd:element name="MediaServiceLocation" ma:index="28" nillable="true" ma:displayName="Location" ma:internalName="MediaServiceLocation"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internalName="MediaServiceKeyPoints" ma:readOnly="true">
      <xsd:simpleType>
        <xsd:restriction base="dms:Note">
          <xsd:maxLength value="255"/>
        </xsd:restriction>
      </xsd:simpleType>
    </xsd:element>
    <xsd:element name="MediaLengthInSeconds" ma:index="33" nillable="true" ma:displayName="Length (seconds)" ma:internalName="MediaLengthInSeconds" ma:readOnly="true">
      <xsd:simpleType>
        <xsd:restriction base="dms:Unknown"/>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58692e38-9dd4-4db7-af25-16fcd4767bb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2b0b72-c132-49f1-9912-21c3b039b76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TaxCatchAll" ma:index="36" nillable="true" ma:displayName="Taxonomy Catch All Column" ma:hidden="true" ma:list="{03b6f2fc-b2c1-4900-8bb6-7b989d8ca32f}" ma:internalName="TaxCatchAll" ma:showField="CatchAllData" ma:web="172b0b72-c132-49f1-9912-21c3b039b7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EmailFrom xmlns="34032e6d-7dfd-49a9-9a7e-5fc7e0559bea" xsi:nil="true"/>
    <EmailHeaders xmlns="34032e6d-7dfd-49a9-9a7e-5fc7e0559bea" xsi:nil="true"/>
    <lcf76f155ced4ddcb4097134ff3c332f xmlns="34032e6d-7dfd-49a9-9a7e-5fc7e0559bea">
      <Terms xmlns="http://schemas.microsoft.com/office/infopath/2007/PartnerControls"/>
    </lcf76f155ced4ddcb4097134ff3c332f>
    <EmailCc xmlns="34032e6d-7dfd-49a9-9a7e-5fc7e0559bea" xsi:nil="true"/>
    <EmailSubject xmlns="34032e6d-7dfd-49a9-9a7e-5fc7e0559bea" xsi:nil="true"/>
    <EmailSender xmlns="34032e6d-7dfd-49a9-9a7e-5fc7e0559bea" xsi:nil="true"/>
    <_ip_UnifiedCompliancePolicyProperties xmlns="http://schemas.microsoft.com/sharepoint/v3" xsi:nil="true"/>
    <PublishingExpirationDate xmlns="http://schemas.microsoft.com/sharepoint/v3" xsi:nil="true"/>
    <EmailTo xmlns="34032e6d-7dfd-49a9-9a7e-5fc7e0559bea" xsi:nil="true"/>
    <PublishingStartDate xmlns="http://schemas.microsoft.com/sharepoint/v3" xsi:nil="true"/>
    <TaxCatchAll xmlns="172b0b72-c132-49f1-9912-21c3b039b763" xsi:nil="true"/>
    <SharedWithUsers xmlns="172b0b72-c132-49f1-9912-21c3b039b763">
      <UserInfo>
        <DisplayName>Ussu_FT_Staff</DisplayName>
        <AccountId>37</AccountId>
        <AccountType/>
      </UserInfo>
    </SharedWithUsers>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018CEEF7-F1BA-4946-A7DA-606822ACBE8B}">
  <ds:schemaRefs>
    <ds:schemaRef ds:uri="http://schemas.microsoft.com/sharepoint/v3/contenttype/forms"/>
  </ds:schemaRefs>
</ds:datastoreItem>
</file>

<file path=customXml/itemProps2.xml><?xml version="1.0" encoding="utf-8"?>
<ds:datastoreItem xmlns:ds="http://schemas.openxmlformats.org/officeDocument/2006/customXml" ds:itemID="{A6A1AC90-E523-48BD-B31B-1E6413AF2017}">
  <ds:schemaRefs>
    <ds:schemaRef ds:uri="172b0b72-c132-49f1-9912-21c3b039b763"/>
    <ds:schemaRef ds:uri="34032e6d-7dfd-49a9-9a7e-5fc7e0559b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081DBD4-0A7D-428E-877D-24EDDD797A81}">
  <ds:schemaRefs>
    <ds:schemaRef ds:uri="http://schemas.microsoft.com/sharepoint/v3"/>
    <ds:schemaRef ds:uri="http://schemas.microsoft.com/office/2006/documentManagement/types"/>
    <ds:schemaRef ds:uri="http://purl.org/dc/elements/1.1/"/>
    <ds:schemaRef ds:uri="http://purl.org/dc/terms/"/>
    <ds:schemaRef ds:uri="http://schemas.microsoft.com/office/infopath/2007/PartnerControls"/>
    <ds:schemaRef ds:uri="http://www.w3.org/XML/1998/namespace"/>
    <ds:schemaRef ds:uri="http://schemas.openxmlformats.org/package/2006/metadata/core-properties"/>
    <ds:schemaRef ds:uri="http://purl.org/dc/dcmitype/"/>
    <ds:schemaRef ds:uri="172b0b72-c132-49f1-9912-21c3b039b763"/>
    <ds:schemaRef ds:uri="34032e6d-7dfd-49a9-9a7e-5fc7e0559bea"/>
    <ds:schemaRef ds:uri="http://schemas.microsoft.com/office/2006/metadata/properties"/>
  </ds:schemaRefs>
</ds:datastoreItem>
</file>

<file path=customXml/itemProps4.xml><?xml version="1.0" encoding="utf-8"?>
<ds:datastoreItem xmlns:ds="http://schemas.openxmlformats.org/officeDocument/2006/customXml" ds:itemID="{3A3B8D93-F58B-4344-80D1-0FF0BEC964A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2845</TotalTime>
  <Words>4898</Words>
  <Application>Microsoft Office PowerPoint</Application>
  <PresentationFormat>Widescreen</PresentationFormat>
  <Paragraphs>898</Paragraphs>
  <Slides>113</Slides>
  <Notes>94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113</vt:i4>
      </vt:variant>
    </vt:vector>
  </HeadingPairs>
  <TitlesOfParts>
    <vt:vector size="123" baseType="lpstr">
      <vt:lpstr>Arial</vt:lpstr>
      <vt:lpstr>Tisa Sans Pro</vt:lpstr>
      <vt:lpstr>Georgia</vt:lpstr>
      <vt:lpstr>Source Sans Pro</vt:lpstr>
      <vt:lpstr>Calibri Light</vt:lpstr>
      <vt:lpstr>TisaPro-Bold</vt:lpstr>
      <vt:lpstr>Tisa Offc Serif Pro</vt:lpstr>
      <vt:lpstr>Courier New</vt:lpstr>
      <vt:lpstr>Calibri</vt:lpstr>
      <vt:lpstr>Office Theme</vt:lpstr>
      <vt:lpstr>PowerPoint Presentation</vt:lpstr>
      <vt:lpstr>Wellbeing CHAMPION training</vt:lpstr>
      <vt:lpstr>Introductions</vt:lpstr>
      <vt:lpstr>Campus Safety</vt:lpstr>
      <vt:lpstr>Campus Safety</vt:lpstr>
      <vt:lpstr>Campus Safety</vt:lpstr>
      <vt:lpstr>Campus Safety</vt:lpstr>
      <vt:lpstr>PowerPoint Presentation</vt:lpstr>
      <vt:lpstr>PowerPoint Presentation</vt:lpstr>
      <vt:lpstr>Introduction to your role</vt:lpstr>
      <vt:lpstr>Recognition &amp;  C.V Boosts</vt:lpstr>
      <vt:lpstr>The Roles of Wellbeing Champions</vt:lpstr>
      <vt:lpstr>The Roles of Wellbeing Champions</vt:lpstr>
      <vt:lpstr>PowerPoint Presentation</vt:lpstr>
      <vt:lpstr>PowerPoint Presentation</vt:lpstr>
      <vt:lpstr>Setting  boundaries </vt:lpstr>
      <vt:lpstr>What are boundaries?</vt:lpstr>
      <vt:lpstr>PowerPoint Presentation</vt:lpstr>
      <vt:lpstr>What are boundaries?</vt:lpstr>
      <vt:lpstr>What are boundaries?</vt:lpstr>
      <vt:lpstr>PowerPoint Presentation</vt:lpstr>
      <vt:lpstr>PowerPoint Presentation</vt:lpstr>
      <vt:lpstr>PowerPoint Presentation</vt:lpstr>
      <vt:lpstr>Examples of boundaries you can set as a WBC:</vt:lpstr>
      <vt:lpstr>How to express your boundaries:</vt:lpstr>
      <vt:lpstr>Boundary breaches:</vt:lpstr>
      <vt:lpstr>Examples: </vt:lpstr>
      <vt:lpstr>Examples:</vt:lpstr>
      <vt:lpstr>Examples:</vt:lpstr>
      <vt:lpstr>Examples:</vt:lpstr>
      <vt:lpstr>Examples:</vt:lpstr>
      <vt:lpstr>Examples</vt:lpstr>
      <vt:lpstr>Understanding yourself is how to set Boundaries</vt:lpstr>
      <vt:lpstr>Signposting guide</vt:lpstr>
      <vt:lpstr>In conclusion (Boundaries)</vt:lpstr>
      <vt:lpstr>Engaging withConflict</vt:lpstr>
      <vt:lpstr>How might you encounter conflict as a Wellbeing Champion?</vt:lpstr>
      <vt:lpstr>How to  actively engage  with  conflict:</vt:lpstr>
      <vt:lpstr>How to  actively engage  with  conflict:</vt:lpstr>
      <vt:lpstr>How to  actively engage with  conflict:</vt:lpstr>
      <vt:lpstr>PowerPoint Presentation</vt:lpstr>
      <vt:lpstr>Any questions?</vt:lpstr>
      <vt:lpstr>Mental health awareness  and Disclosures</vt:lpstr>
      <vt:lpstr>Report a Wellbeing Concern</vt:lpstr>
      <vt:lpstr>Mental Health </vt:lpstr>
      <vt:lpstr>Mental Health Matters</vt:lpstr>
      <vt:lpstr>What is Mental Health? </vt:lpstr>
      <vt:lpstr>What is Mental Health? </vt:lpstr>
      <vt:lpstr>Mental Health, An Introduction </vt:lpstr>
      <vt:lpstr>Mental Health </vt:lpstr>
      <vt:lpstr>Mental Health – A Deeper Dive  </vt:lpstr>
      <vt:lpstr>Mental Health – A Deeper Dive  </vt:lpstr>
      <vt:lpstr>Mental Health – A Deeper Dive  </vt:lpstr>
      <vt:lpstr>Mental Health – A Deeper Dive  </vt:lpstr>
      <vt:lpstr>Mental Health – A Deeper Dive  </vt:lpstr>
      <vt:lpstr>Mental Health – A Deeper Dive  </vt:lpstr>
      <vt:lpstr>Mental Health</vt:lpstr>
      <vt:lpstr>Mental Health</vt:lpstr>
      <vt:lpstr>Mental Health is Dynamic </vt:lpstr>
      <vt:lpstr>Mental Health and Static </vt:lpstr>
      <vt:lpstr>Common Mental Health Concerns</vt:lpstr>
      <vt:lpstr>Common Mental Health Concerns</vt:lpstr>
      <vt:lpstr>Anxiety </vt:lpstr>
      <vt:lpstr>Depression/Low Mood </vt:lpstr>
      <vt:lpstr>You Mentioned Others… </vt:lpstr>
      <vt:lpstr>What is Self-Harm </vt:lpstr>
      <vt:lpstr>Response to Self-Harm </vt:lpstr>
      <vt:lpstr>Lets talk about Suicide</vt:lpstr>
      <vt:lpstr>Why Someone Might Feel Suicidal </vt:lpstr>
      <vt:lpstr>What To Listen Out For</vt:lpstr>
      <vt:lpstr>How would you feel?</vt:lpstr>
      <vt:lpstr>Let’s Talk About Suicide…. </vt:lpstr>
      <vt:lpstr>Let’s Talk About Suicide…. </vt:lpstr>
      <vt:lpstr>Talking is Good </vt:lpstr>
      <vt:lpstr>Risk Protocols</vt:lpstr>
      <vt:lpstr>Risk Protocols</vt:lpstr>
      <vt:lpstr>You Matter! </vt:lpstr>
      <vt:lpstr>Inappropriate &amp; Repeat disclosures</vt:lpstr>
      <vt:lpstr>Inappropriate &amp; repeat disclosures</vt:lpstr>
      <vt:lpstr>PowerPoint Presentation</vt:lpstr>
      <vt:lpstr>PowerPoint Presentation</vt:lpstr>
      <vt:lpstr>Break</vt:lpstr>
      <vt:lpstr>Radical Inclusion</vt:lpstr>
      <vt:lpstr>The Roles of Wellbeing Champions</vt:lpstr>
      <vt:lpstr>Equality, Diversity &amp; Inclusion</vt:lpstr>
      <vt:lpstr>Demographics </vt:lpstr>
      <vt:lpstr>What can a Wellbeing Champion do?</vt:lpstr>
      <vt:lpstr>Disability and Neuroinclusion </vt:lpstr>
      <vt:lpstr>Disability &amp; Neuroinclusion</vt:lpstr>
      <vt:lpstr>The Equality Act (2010)</vt:lpstr>
      <vt:lpstr>The social model of disability</vt:lpstr>
      <vt:lpstr>Creating an inclusive society (1)</vt:lpstr>
      <vt:lpstr>Creating an inclusive society (2)</vt:lpstr>
      <vt:lpstr>Activity</vt:lpstr>
      <vt:lpstr>Case study 1</vt:lpstr>
      <vt:lpstr>Accessibility, inclusivity &amp; diversity</vt:lpstr>
      <vt:lpstr>PowerPoint Presentation</vt:lpstr>
      <vt:lpstr>PowerPoint Presentation</vt:lpstr>
      <vt:lpstr>The Roles of Wellbeing Champions</vt:lpstr>
      <vt:lpstr>Why are YOU here?</vt:lpstr>
      <vt:lpstr>Campaigns and Services you can support</vt:lpstr>
      <vt:lpstr>Campaigns and Services you can support</vt:lpstr>
      <vt:lpstr>The Roles of Wellbeing Champions</vt:lpstr>
      <vt:lpstr>PowerPoint Presentation</vt:lpstr>
      <vt:lpstr>Support for you!</vt:lpstr>
      <vt:lpstr>How to be active not passive</vt:lpstr>
      <vt:lpstr>PowerPoint Presentation</vt:lpstr>
      <vt:lpstr>Thank you.</vt:lpstr>
      <vt:lpstr>Slide title here</vt:lpstr>
      <vt:lpstr>Slide title here</vt:lpstr>
      <vt:lpstr>I’m a section header</vt:lpstr>
      <vt:lpstr>I’m a section header</vt:lpstr>
      <vt:lpstr>I’m a section header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McKee, Alexander (Students' Union)</dc:creator>
  <cp:lastModifiedBy>Aldridge, Craig</cp:lastModifiedBy>
  <cp:revision>1</cp:revision>
  <dcterms:created xsi:type="dcterms:W3CDTF">2023-06-09T13:36:05Z</dcterms:created>
  <dcterms:modified xsi:type="dcterms:W3CDTF">2025-10-08T16:09:10Z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0x0101009E39DB79A7C1B94692495FFF842635B5</vt:lpwstr>
  </property>
  <property fmtid="{D5CDD505-2E9C-101B-9397-08002B2CF9AE}" pid="3" name="MediaServiceImageTags">
    <vt:lpwstr/>
  </property>
</Properties>
</file>